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83" r:id="rId9"/>
    <p:sldId id="263" r:id="rId10"/>
    <p:sldId id="264" r:id="rId11"/>
    <p:sldId id="265" r:id="rId12"/>
    <p:sldId id="266" r:id="rId13"/>
    <p:sldId id="267" r:id="rId14"/>
    <p:sldId id="268" r:id="rId15"/>
    <p:sldId id="272" r:id="rId16"/>
    <p:sldId id="276" r:id="rId17"/>
    <p:sldId id="279" r:id="rId18"/>
    <p:sldId id="280" r:id="rId19"/>
    <p:sldId id="284" r:id="rId20"/>
    <p:sldId id="274" r:id="rId21"/>
    <p:sldId id="281" r:id="rId22"/>
    <p:sldId id="275" r:id="rId23"/>
  </p:sldIdLst>
  <p:sldSz cx="18288000" cy="10287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5" d="100"/>
          <a:sy n="55" d="100"/>
        </p:scale>
        <p:origin x="-658" y="-96"/>
      </p:cViewPr>
      <p:guideLst>
        <p:guide orient="horz" pos="324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24" name="PlaceHolder 2"/>
          <p:cNvSpPr>
            <a:spLocks noGrp="1"/>
          </p:cNvSpPr>
          <p:nvPr>
            <p:ph type="body"/>
          </p:nvPr>
        </p:nvSpPr>
        <p:spPr>
          <a:xfrm>
            <a:off x="914400" y="2406960"/>
            <a:ext cx="1645884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25" name="PlaceHolder 3"/>
          <p:cNvSpPr>
            <a:spLocks noGrp="1"/>
          </p:cNvSpPr>
          <p:nvPr>
            <p:ph type="body"/>
          </p:nvPr>
        </p:nvSpPr>
        <p:spPr>
          <a:xfrm>
            <a:off x="914400" y="5523120"/>
            <a:ext cx="1645884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27"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28"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29" name="PlaceHolder 4"/>
          <p:cNvSpPr>
            <a:spLocks noGrp="1"/>
          </p:cNvSpPr>
          <p:nvPr>
            <p:ph type="body"/>
          </p:nvPr>
        </p:nvSpPr>
        <p:spPr>
          <a:xfrm>
            <a:off x="914400" y="552312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0" name="PlaceHolder 5"/>
          <p:cNvSpPr>
            <a:spLocks noGrp="1"/>
          </p:cNvSpPr>
          <p:nvPr>
            <p:ph type="body"/>
          </p:nvPr>
        </p:nvSpPr>
        <p:spPr>
          <a:xfrm>
            <a:off x="9348120" y="5523120"/>
            <a:ext cx="803160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32" name="PlaceHolder 2"/>
          <p:cNvSpPr>
            <a:spLocks noGrp="1"/>
          </p:cNvSpPr>
          <p:nvPr>
            <p:ph type="body"/>
          </p:nvPr>
        </p:nvSpPr>
        <p:spPr>
          <a:xfrm>
            <a:off x="914400" y="2406960"/>
            <a:ext cx="529956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3" name="PlaceHolder 3"/>
          <p:cNvSpPr>
            <a:spLocks noGrp="1"/>
          </p:cNvSpPr>
          <p:nvPr>
            <p:ph type="body"/>
          </p:nvPr>
        </p:nvSpPr>
        <p:spPr>
          <a:xfrm>
            <a:off x="6479280" y="2406960"/>
            <a:ext cx="529956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4" name="PlaceHolder 4"/>
          <p:cNvSpPr>
            <a:spLocks noGrp="1"/>
          </p:cNvSpPr>
          <p:nvPr>
            <p:ph type="body"/>
          </p:nvPr>
        </p:nvSpPr>
        <p:spPr>
          <a:xfrm>
            <a:off x="12044160" y="2406960"/>
            <a:ext cx="529956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5" name="PlaceHolder 5"/>
          <p:cNvSpPr>
            <a:spLocks noGrp="1"/>
          </p:cNvSpPr>
          <p:nvPr>
            <p:ph type="body"/>
          </p:nvPr>
        </p:nvSpPr>
        <p:spPr>
          <a:xfrm>
            <a:off x="914400" y="5523120"/>
            <a:ext cx="529956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6" name="PlaceHolder 6"/>
          <p:cNvSpPr>
            <a:spLocks noGrp="1"/>
          </p:cNvSpPr>
          <p:nvPr>
            <p:ph type="body"/>
          </p:nvPr>
        </p:nvSpPr>
        <p:spPr>
          <a:xfrm>
            <a:off x="6479280" y="5523120"/>
            <a:ext cx="529956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37" name="PlaceHolder 7"/>
          <p:cNvSpPr>
            <a:spLocks noGrp="1"/>
          </p:cNvSpPr>
          <p:nvPr>
            <p:ph type="body"/>
          </p:nvPr>
        </p:nvSpPr>
        <p:spPr>
          <a:xfrm>
            <a:off x="12044160" y="5523120"/>
            <a:ext cx="529956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3" name="PlaceHolder 2"/>
          <p:cNvSpPr>
            <a:spLocks noGrp="1"/>
          </p:cNvSpPr>
          <p:nvPr>
            <p:ph type="subTitle"/>
          </p:nvPr>
        </p:nvSpPr>
        <p:spPr>
          <a:xfrm>
            <a:off x="914400" y="2406960"/>
            <a:ext cx="16458840" cy="596592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5" name="PlaceHolder 2"/>
          <p:cNvSpPr>
            <a:spLocks noGrp="1"/>
          </p:cNvSpPr>
          <p:nvPr>
            <p:ph type="body"/>
          </p:nvPr>
        </p:nvSpPr>
        <p:spPr>
          <a:xfrm>
            <a:off x="914400" y="2406960"/>
            <a:ext cx="16458840" cy="596592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7" name="PlaceHolder 2"/>
          <p:cNvSpPr>
            <a:spLocks noGrp="1"/>
          </p:cNvSpPr>
          <p:nvPr>
            <p:ph type="body"/>
          </p:nvPr>
        </p:nvSpPr>
        <p:spPr>
          <a:xfrm>
            <a:off x="914400" y="2406960"/>
            <a:ext cx="8031600" cy="5965920"/>
          </a:xfrm>
          <a:prstGeom prst="rect">
            <a:avLst/>
          </a:prstGeom>
        </p:spPr>
        <p:txBody>
          <a:bodyPr lIns="0" tIns="0" rIns="0" bIns="0">
            <a:normAutofit/>
          </a:bodyPr>
          <a:lstStyle/>
          <a:p>
            <a:endParaRPr lang="en-IN" sz="3200" b="0" strike="noStrike" spc="-1">
              <a:latin typeface="Arial" panose="020B0604020202020204"/>
            </a:endParaRPr>
          </a:p>
        </p:txBody>
      </p:sp>
      <p:sp>
        <p:nvSpPr>
          <p:cNvPr id="8" name="PlaceHolder 3"/>
          <p:cNvSpPr>
            <a:spLocks noGrp="1"/>
          </p:cNvSpPr>
          <p:nvPr>
            <p:ph type="body"/>
          </p:nvPr>
        </p:nvSpPr>
        <p:spPr>
          <a:xfrm>
            <a:off x="9348120" y="2406960"/>
            <a:ext cx="8031600" cy="596592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14400" y="410400"/>
            <a:ext cx="16458840" cy="7962840"/>
          </a:xfrm>
          <a:prstGeom prst="rect">
            <a:avLst/>
          </a:prstGeom>
        </p:spPr>
        <p:txBody>
          <a:bodyPr lIns="0" tIns="0" rIns="0" bIns="0" anchor="ctr">
            <a:noAutofit/>
          </a:bodyPr>
          <a:lstStyle/>
          <a:p>
            <a:pPr algn="ctr"/>
            <a:endParaRPr lang="en-IN"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2"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13" name="PlaceHolder 3"/>
          <p:cNvSpPr>
            <a:spLocks noGrp="1"/>
          </p:cNvSpPr>
          <p:nvPr>
            <p:ph type="body"/>
          </p:nvPr>
        </p:nvSpPr>
        <p:spPr>
          <a:xfrm>
            <a:off x="9348120" y="2406960"/>
            <a:ext cx="8031600" cy="5965920"/>
          </a:xfrm>
          <a:prstGeom prst="rect">
            <a:avLst/>
          </a:prstGeom>
        </p:spPr>
        <p:txBody>
          <a:bodyPr lIns="0" tIns="0" rIns="0" bIns="0">
            <a:normAutofit/>
          </a:bodyPr>
          <a:lstStyle/>
          <a:p>
            <a:endParaRPr lang="en-IN" sz="3200" b="0" strike="noStrike" spc="-1">
              <a:latin typeface="Arial" panose="020B0604020202020204"/>
            </a:endParaRPr>
          </a:p>
        </p:txBody>
      </p:sp>
      <p:sp>
        <p:nvSpPr>
          <p:cNvPr id="14" name="PlaceHolder 4"/>
          <p:cNvSpPr>
            <a:spLocks noGrp="1"/>
          </p:cNvSpPr>
          <p:nvPr>
            <p:ph type="body"/>
          </p:nvPr>
        </p:nvSpPr>
        <p:spPr>
          <a:xfrm>
            <a:off x="914400" y="5523120"/>
            <a:ext cx="803160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16" name="PlaceHolder 2"/>
          <p:cNvSpPr>
            <a:spLocks noGrp="1"/>
          </p:cNvSpPr>
          <p:nvPr>
            <p:ph type="body"/>
          </p:nvPr>
        </p:nvSpPr>
        <p:spPr>
          <a:xfrm>
            <a:off x="914400" y="2406960"/>
            <a:ext cx="8031600" cy="5965920"/>
          </a:xfrm>
          <a:prstGeom prst="rect">
            <a:avLst/>
          </a:prstGeom>
        </p:spPr>
        <p:txBody>
          <a:bodyPr lIns="0" tIns="0" rIns="0" bIns="0">
            <a:normAutofit/>
          </a:bodyPr>
          <a:lstStyle/>
          <a:p>
            <a:endParaRPr lang="en-IN" sz="3200" b="0" strike="noStrike" spc="-1">
              <a:latin typeface="Arial" panose="020B0604020202020204"/>
            </a:endParaRPr>
          </a:p>
        </p:txBody>
      </p:sp>
      <p:sp>
        <p:nvSpPr>
          <p:cNvPr id="17"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18" name="PlaceHolder 4"/>
          <p:cNvSpPr>
            <a:spLocks noGrp="1"/>
          </p:cNvSpPr>
          <p:nvPr>
            <p:ph type="body"/>
          </p:nvPr>
        </p:nvSpPr>
        <p:spPr>
          <a:xfrm>
            <a:off x="9348120" y="5523120"/>
            <a:ext cx="803160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endParaRPr lang="en-IN" sz="4400" b="0" strike="noStrike" spc="-1">
              <a:latin typeface="Arial" panose="020B0604020202020204"/>
            </a:endParaRPr>
          </a:p>
        </p:txBody>
      </p:sp>
      <p:sp>
        <p:nvSpPr>
          <p:cNvPr id="20" name="PlaceHolder 2"/>
          <p:cNvSpPr>
            <a:spLocks noGrp="1"/>
          </p:cNvSpPr>
          <p:nvPr>
            <p:ph type="body"/>
          </p:nvPr>
        </p:nvSpPr>
        <p:spPr>
          <a:xfrm>
            <a:off x="91440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21" name="PlaceHolder 3"/>
          <p:cNvSpPr>
            <a:spLocks noGrp="1"/>
          </p:cNvSpPr>
          <p:nvPr>
            <p:ph type="body"/>
          </p:nvPr>
        </p:nvSpPr>
        <p:spPr>
          <a:xfrm>
            <a:off x="9348120" y="2406960"/>
            <a:ext cx="8031600" cy="2845440"/>
          </a:xfrm>
          <a:prstGeom prst="rect">
            <a:avLst/>
          </a:prstGeom>
        </p:spPr>
        <p:txBody>
          <a:bodyPr lIns="0" tIns="0" rIns="0" bIns="0">
            <a:normAutofit/>
          </a:bodyPr>
          <a:lstStyle/>
          <a:p>
            <a:endParaRPr lang="en-IN" sz="3200" b="0" strike="noStrike" spc="-1">
              <a:latin typeface="Arial" panose="020B0604020202020204"/>
            </a:endParaRPr>
          </a:p>
        </p:txBody>
      </p:sp>
      <p:sp>
        <p:nvSpPr>
          <p:cNvPr id="22" name="PlaceHolder 4"/>
          <p:cNvSpPr>
            <a:spLocks noGrp="1"/>
          </p:cNvSpPr>
          <p:nvPr>
            <p:ph type="body"/>
          </p:nvPr>
        </p:nvSpPr>
        <p:spPr>
          <a:xfrm>
            <a:off x="914400" y="5523120"/>
            <a:ext cx="16458840" cy="2845440"/>
          </a:xfrm>
          <a:prstGeom prst="rect">
            <a:avLst/>
          </a:prstGeom>
        </p:spPr>
        <p:txBody>
          <a:bodyPr lIns="0" tIns="0" rIns="0" bIns="0">
            <a:normAutofit/>
          </a:bodyPr>
          <a:lstStyle/>
          <a:p>
            <a:endParaRPr lang="en-IN" sz="32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914400" y="410400"/>
            <a:ext cx="16458840" cy="1717560"/>
          </a:xfrm>
          <a:prstGeom prst="rect">
            <a:avLst/>
          </a:prstGeom>
        </p:spPr>
        <p:txBody>
          <a:bodyPr lIns="0" tIns="0" rIns="0" bIns="0" anchor="ctr">
            <a:noAutofit/>
          </a:bodyPr>
          <a:lstStyle/>
          <a:p>
            <a:pPr algn="ctr"/>
            <a:r>
              <a:rPr lang="en-IN" sz="4400" b="0" strike="noStrike" spc="-1">
                <a:latin typeface="Arial" panose="020B0604020202020204"/>
              </a:rPr>
              <a:t>Click to edit the title text format</a:t>
            </a:r>
            <a:endParaRPr lang="en-IN" sz="4400" b="0" strike="noStrike" spc="-1">
              <a:latin typeface="Arial" panose="020B0604020202020204"/>
            </a:endParaRPr>
          </a:p>
        </p:txBody>
      </p:sp>
      <p:sp>
        <p:nvSpPr>
          <p:cNvPr id="2" name="PlaceHolder 2"/>
          <p:cNvSpPr>
            <a:spLocks noGrp="1"/>
          </p:cNvSpPr>
          <p:nvPr>
            <p:ph type="body"/>
          </p:nvPr>
        </p:nvSpPr>
        <p:spPr>
          <a:xfrm>
            <a:off x="914400" y="2406960"/>
            <a:ext cx="16458840" cy="596592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IN" sz="3200" b="0" strike="noStrike" spc="-1">
                <a:latin typeface="Arial" panose="020B0604020202020204"/>
              </a:rPr>
              <a:t>Click to edit the outline text format</a:t>
            </a:r>
            <a:endParaRPr lang="en-IN" sz="3200" b="0" strike="noStrike" spc="-1">
              <a:latin typeface="Arial" panose="020B0604020202020204"/>
            </a:endParaRPr>
          </a:p>
          <a:p>
            <a:pPr marL="864235" lvl="1" indent="-323850">
              <a:spcBef>
                <a:spcPts val="1135"/>
              </a:spcBef>
              <a:buClr>
                <a:srgbClr val="000000"/>
              </a:buClr>
              <a:buSzPct val="75000"/>
              <a:buFont typeface="Symbol" panose="05050102010706020507" charset="2"/>
              <a:buChar char=""/>
            </a:pPr>
            <a:r>
              <a:rPr lang="en-IN" sz="2800" b="0" strike="noStrike" spc="-1">
                <a:latin typeface="Arial" panose="020B0604020202020204"/>
              </a:rPr>
              <a:t>Second Outline Level</a:t>
            </a:r>
            <a:endParaRPr lang="en-IN" sz="2800" b="0" strike="noStrike" spc="-1">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en-IN" sz="2400" b="0" strike="noStrike" spc="-1">
                <a:latin typeface="Arial" panose="020B0604020202020204"/>
              </a:rPr>
              <a:t>Third Outline Level</a:t>
            </a:r>
            <a:endParaRPr lang="en-IN" sz="2400" b="0" strike="noStrike" spc="-1">
              <a:latin typeface="Arial" panose="020B0604020202020204"/>
            </a:endParaRPr>
          </a:p>
          <a:p>
            <a:pPr marL="1727835" lvl="3" indent="-215900">
              <a:spcBef>
                <a:spcPts val="565"/>
              </a:spcBef>
              <a:buClr>
                <a:srgbClr val="000000"/>
              </a:buClr>
              <a:buSzPct val="75000"/>
              <a:buFont typeface="Symbol" panose="05050102010706020507" charset="2"/>
              <a:buChar char=""/>
            </a:pPr>
            <a:r>
              <a:rPr lang="en-IN" sz="2000" b="0" strike="noStrike" spc="-1">
                <a:latin typeface="Arial" panose="020B0604020202020204"/>
              </a:rPr>
              <a:t>Fourth Outline Level</a:t>
            </a:r>
            <a:endParaRPr lang="en-IN" sz="2000" b="0" strike="noStrike" spc="-1">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Fifth Outline Level</a:t>
            </a:r>
            <a:endParaRPr lang="en-IN" sz="2000" b="0" strike="noStrike" spc="-1">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Sixth Outline Level</a:t>
            </a:r>
            <a:endParaRPr lang="en-IN" sz="2000" b="0" strike="noStrike" spc="-1">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en-IN" sz="2000" b="0" strike="noStrike" spc="-1">
                <a:latin typeface="Arial" panose="020B0604020202020204"/>
              </a:rPr>
              <a:t>Seventh Outline Level</a:t>
            </a:r>
            <a:endParaRPr lang="en-IN" sz="2000" b="0" strike="noStrike" spc="-1">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0" y="0"/>
            <a:ext cx="18286200" cy="10285200"/>
          </a:xfrm>
          <a:prstGeom prst="rect">
            <a:avLst/>
          </a:prstGeom>
          <a:solidFill>
            <a:srgbClr val="746557"/>
          </a:solidFill>
          <a:ln>
            <a:noFill/>
          </a:ln>
        </p:spPr>
        <p:style>
          <a:lnRef idx="0">
            <a:srgbClr val="FFFFFF"/>
          </a:lnRef>
          <a:fillRef idx="0">
            <a:srgbClr val="FFFFFF"/>
          </a:fillRef>
          <a:effectRef idx="0">
            <a:srgbClr val="FFFFFF"/>
          </a:effectRef>
          <a:fontRef idx="minor"/>
        </p:style>
      </p:sp>
      <p:sp>
        <p:nvSpPr>
          <p:cNvPr id="39" name="CustomShape 2"/>
          <p:cNvSpPr/>
          <p:nvPr/>
        </p:nvSpPr>
        <p:spPr>
          <a:xfrm>
            <a:off x="1066680" y="7124760"/>
            <a:ext cx="4494600" cy="1767240"/>
          </a:xfrm>
          <a:custGeom>
            <a:avLst/>
            <a:gdLst/>
            <a:ahLst/>
            <a:cxnLst/>
            <a:rect l="l" t="t" r="r" b="b"/>
            <a:pathLst>
              <a:path w="6328409" h="3841750">
                <a:moveTo>
                  <a:pt x="6101150" y="3841546"/>
                </a:moveTo>
                <a:lnTo>
                  <a:pt x="226778" y="3841546"/>
                </a:lnTo>
                <a:lnTo>
                  <a:pt x="181157" y="3836928"/>
                </a:lnTo>
                <a:lnTo>
                  <a:pt x="138627" y="3823686"/>
                </a:lnTo>
                <a:lnTo>
                  <a:pt x="100110" y="3802744"/>
                </a:lnTo>
                <a:lnTo>
                  <a:pt x="66529" y="3775022"/>
                </a:lnTo>
                <a:lnTo>
                  <a:pt x="38805" y="3741444"/>
                </a:lnTo>
                <a:lnTo>
                  <a:pt x="17861" y="3702930"/>
                </a:lnTo>
                <a:lnTo>
                  <a:pt x="4619" y="3660403"/>
                </a:lnTo>
                <a:lnTo>
                  <a:pt x="0" y="3614785"/>
                </a:lnTo>
                <a:lnTo>
                  <a:pt x="0" y="226761"/>
                </a:lnTo>
                <a:lnTo>
                  <a:pt x="4619" y="181143"/>
                </a:lnTo>
                <a:lnTo>
                  <a:pt x="17861" y="138616"/>
                </a:lnTo>
                <a:lnTo>
                  <a:pt x="38805" y="100102"/>
                </a:lnTo>
                <a:lnTo>
                  <a:pt x="66529" y="66524"/>
                </a:lnTo>
                <a:lnTo>
                  <a:pt x="100110" y="38802"/>
                </a:lnTo>
                <a:lnTo>
                  <a:pt x="138627" y="17860"/>
                </a:lnTo>
                <a:lnTo>
                  <a:pt x="181157" y="4618"/>
                </a:lnTo>
                <a:lnTo>
                  <a:pt x="226778" y="0"/>
                </a:lnTo>
                <a:lnTo>
                  <a:pt x="6101150" y="0"/>
                </a:lnTo>
                <a:lnTo>
                  <a:pt x="6146772" y="4618"/>
                </a:lnTo>
                <a:lnTo>
                  <a:pt x="6189302" y="17860"/>
                </a:lnTo>
                <a:lnTo>
                  <a:pt x="6227818" y="38802"/>
                </a:lnTo>
                <a:lnTo>
                  <a:pt x="6261399" y="66524"/>
                </a:lnTo>
                <a:lnTo>
                  <a:pt x="6289123" y="100102"/>
                </a:lnTo>
                <a:lnTo>
                  <a:pt x="6310067" y="138616"/>
                </a:lnTo>
                <a:lnTo>
                  <a:pt x="6323310" y="181143"/>
                </a:lnTo>
                <a:lnTo>
                  <a:pt x="6327929" y="226761"/>
                </a:lnTo>
                <a:lnTo>
                  <a:pt x="6327929" y="3614785"/>
                </a:lnTo>
                <a:lnTo>
                  <a:pt x="6323310" y="3660403"/>
                </a:lnTo>
                <a:lnTo>
                  <a:pt x="6310067" y="3702930"/>
                </a:lnTo>
                <a:lnTo>
                  <a:pt x="6289123" y="3741444"/>
                </a:lnTo>
                <a:lnTo>
                  <a:pt x="6261399" y="3775022"/>
                </a:lnTo>
                <a:lnTo>
                  <a:pt x="6227818" y="3802744"/>
                </a:lnTo>
                <a:lnTo>
                  <a:pt x="6189302" y="3823686"/>
                </a:lnTo>
                <a:lnTo>
                  <a:pt x="6146772" y="3836928"/>
                </a:lnTo>
                <a:lnTo>
                  <a:pt x="6101150" y="3841546"/>
                </a:lnTo>
                <a:close/>
              </a:path>
            </a:pathLst>
          </a:custGeom>
          <a:solidFill>
            <a:srgbClr val="ECECEC"/>
          </a:solidFill>
          <a:ln>
            <a:noFill/>
          </a:ln>
        </p:spPr>
        <p:style>
          <a:lnRef idx="0">
            <a:srgbClr val="FFFFFF"/>
          </a:lnRef>
          <a:fillRef idx="0">
            <a:srgbClr val="FFFFFF"/>
          </a:fillRef>
          <a:effectRef idx="0">
            <a:srgbClr val="FFFFFF"/>
          </a:effectRef>
          <a:fontRef idx="minor"/>
        </p:style>
        <p:txBody>
          <a:bodyPr lIns="0" tIns="0" rIns="0" bIns="0">
            <a:noAutofit/>
          </a:bodyPr>
          <a:lstStyle/>
          <a:p>
            <a:pPr>
              <a:lnSpc>
                <a:spcPct val="100000"/>
              </a:lnSpc>
            </a:pPr>
            <a:r>
              <a:rPr lang="en-IN" sz="2800" b="0" strike="noStrike" spc="-1">
                <a:solidFill>
                  <a:srgbClr val="000000"/>
                </a:solidFill>
                <a:latin typeface="Calibri" panose="020F0502020204030204"/>
                <a:ea typeface="DejaVu Sans"/>
              </a:rPr>
              <a:t> </a:t>
            </a: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UNDER THE GUIDANCE OF:</a:t>
            </a:r>
            <a:r>
              <a:rPr lang="en-IN" sz="1800" b="0" strike="noStrike" spc="-1">
                <a:solidFill>
                  <a:srgbClr val="E46C0A"/>
                </a:solidFill>
                <a:latin typeface="Calibri" panose="020F0502020204030204"/>
                <a:ea typeface="DejaVu Sans"/>
              </a:rPr>
              <a:t> </a:t>
            </a:r>
            <a:endParaRPr lang="en-IN" sz="1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        </a:t>
            </a: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         Udaya Rani Gurala</a:t>
            </a:r>
            <a:endParaRPr lang="en-IN" sz="2800" b="0" strike="noStrike" spc="-1">
              <a:latin typeface="Arial" panose="020B0604020202020204"/>
            </a:endParaRPr>
          </a:p>
        </p:txBody>
      </p:sp>
      <p:sp>
        <p:nvSpPr>
          <p:cNvPr id="40" name="CustomShape 3"/>
          <p:cNvSpPr/>
          <p:nvPr/>
        </p:nvSpPr>
        <p:spPr>
          <a:xfrm>
            <a:off x="10896480" y="6058080"/>
            <a:ext cx="6399000" cy="3273480"/>
          </a:xfrm>
          <a:custGeom>
            <a:avLst/>
            <a:gdLst/>
            <a:ahLst/>
            <a:cxnLst/>
            <a:rect l="l" t="t" r="r" b="b"/>
            <a:pathLst>
              <a:path w="6328409" h="3841750">
                <a:moveTo>
                  <a:pt x="6101150" y="3841546"/>
                </a:moveTo>
                <a:lnTo>
                  <a:pt x="226778" y="3841546"/>
                </a:lnTo>
                <a:lnTo>
                  <a:pt x="181157" y="3836928"/>
                </a:lnTo>
                <a:lnTo>
                  <a:pt x="138627" y="3823686"/>
                </a:lnTo>
                <a:lnTo>
                  <a:pt x="100110" y="3802744"/>
                </a:lnTo>
                <a:lnTo>
                  <a:pt x="66529" y="3775022"/>
                </a:lnTo>
                <a:lnTo>
                  <a:pt x="38805" y="3741444"/>
                </a:lnTo>
                <a:lnTo>
                  <a:pt x="17861" y="3702930"/>
                </a:lnTo>
                <a:lnTo>
                  <a:pt x="4619" y="3660403"/>
                </a:lnTo>
                <a:lnTo>
                  <a:pt x="0" y="3614785"/>
                </a:lnTo>
                <a:lnTo>
                  <a:pt x="0" y="226761"/>
                </a:lnTo>
                <a:lnTo>
                  <a:pt x="4619" y="181143"/>
                </a:lnTo>
                <a:lnTo>
                  <a:pt x="17861" y="138616"/>
                </a:lnTo>
                <a:lnTo>
                  <a:pt x="38805" y="100102"/>
                </a:lnTo>
                <a:lnTo>
                  <a:pt x="66529" y="66524"/>
                </a:lnTo>
                <a:lnTo>
                  <a:pt x="100110" y="38802"/>
                </a:lnTo>
                <a:lnTo>
                  <a:pt x="138627" y="17860"/>
                </a:lnTo>
                <a:lnTo>
                  <a:pt x="181157" y="4618"/>
                </a:lnTo>
                <a:lnTo>
                  <a:pt x="226778" y="0"/>
                </a:lnTo>
                <a:lnTo>
                  <a:pt x="6101150" y="0"/>
                </a:lnTo>
                <a:lnTo>
                  <a:pt x="6146772" y="4618"/>
                </a:lnTo>
                <a:lnTo>
                  <a:pt x="6189302" y="17860"/>
                </a:lnTo>
                <a:lnTo>
                  <a:pt x="6227818" y="38802"/>
                </a:lnTo>
                <a:lnTo>
                  <a:pt x="6261399" y="66524"/>
                </a:lnTo>
                <a:lnTo>
                  <a:pt x="6289123" y="100102"/>
                </a:lnTo>
                <a:lnTo>
                  <a:pt x="6310067" y="138616"/>
                </a:lnTo>
                <a:lnTo>
                  <a:pt x="6323310" y="181143"/>
                </a:lnTo>
                <a:lnTo>
                  <a:pt x="6327929" y="226761"/>
                </a:lnTo>
                <a:lnTo>
                  <a:pt x="6327929" y="3614785"/>
                </a:lnTo>
                <a:lnTo>
                  <a:pt x="6323310" y="3660403"/>
                </a:lnTo>
                <a:lnTo>
                  <a:pt x="6310067" y="3702930"/>
                </a:lnTo>
                <a:lnTo>
                  <a:pt x="6289123" y="3741444"/>
                </a:lnTo>
                <a:lnTo>
                  <a:pt x="6261399" y="3775022"/>
                </a:lnTo>
                <a:lnTo>
                  <a:pt x="6227818" y="3802744"/>
                </a:lnTo>
                <a:lnTo>
                  <a:pt x="6189302" y="3823686"/>
                </a:lnTo>
                <a:lnTo>
                  <a:pt x="6146772" y="3836928"/>
                </a:lnTo>
                <a:lnTo>
                  <a:pt x="6101150" y="3841546"/>
                </a:lnTo>
                <a:close/>
              </a:path>
            </a:pathLst>
          </a:custGeom>
          <a:solidFill>
            <a:srgbClr val="ECECEC"/>
          </a:solidFill>
          <a:ln>
            <a:noFill/>
          </a:ln>
        </p:spPr>
        <p:style>
          <a:lnRef idx="0">
            <a:srgbClr val="FFFFFF"/>
          </a:lnRef>
          <a:fillRef idx="0">
            <a:srgbClr val="FFFFFF"/>
          </a:fillRef>
          <a:effectRef idx="0">
            <a:srgbClr val="FFFFFF"/>
          </a:effectRef>
          <a:fontRef idx="minor"/>
        </p:style>
      </p:sp>
      <p:sp>
        <p:nvSpPr>
          <p:cNvPr id="41" name="CustomShape 4"/>
          <p:cNvSpPr/>
          <p:nvPr/>
        </p:nvSpPr>
        <p:spPr>
          <a:xfrm>
            <a:off x="11277720" y="6286680"/>
            <a:ext cx="5353920" cy="2649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2800" b="0" strike="noStrike" spc="-1">
                <a:solidFill>
                  <a:srgbClr val="000000"/>
                </a:solidFill>
                <a:latin typeface="Calibri" panose="020F0502020204030204"/>
                <a:ea typeface="DejaVu Sans"/>
              </a:rPr>
              <a:t>PRESENTER:</a:t>
            </a:r>
            <a:endParaRPr lang="en-IN" sz="2800" b="0" strike="noStrike" spc="-1">
              <a:latin typeface="Arial" panose="020B0604020202020204"/>
            </a:endParaRPr>
          </a:p>
          <a:p>
            <a:pPr>
              <a:lnSpc>
                <a:spcPct val="100000"/>
              </a:lnSpc>
            </a:pP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Malepati Haneesh - 2010030323</a:t>
            </a: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Mounika Kolli - 2010030384</a:t>
            </a: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Lahari Pydikondala - 2010030372</a:t>
            </a:r>
            <a:endParaRPr lang="en-IN" sz="2800" b="0" strike="noStrike" spc="-1">
              <a:latin typeface="Arial" panose="020B0604020202020204"/>
            </a:endParaRPr>
          </a:p>
          <a:p>
            <a:pPr>
              <a:lnSpc>
                <a:spcPct val="100000"/>
              </a:lnSpc>
            </a:pPr>
            <a:r>
              <a:rPr lang="en-IN" sz="2800" b="0" strike="noStrike" spc="-1">
                <a:solidFill>
                  <a:srgbClr val="000000"/>
                </a:solidFill>
                <a:latin typeface="Calibri" panose="020F0502020204030204"/>
                <a:ea typeface="DejaVu Sans"/>
              </a:rPr>
              <a:t>Rithvik - 2010030421</a:t>
            </a:r>
            <a:endParaRPr lang="en-IN" sz="2800" b="0" strike="noStrike" spc="-1">
              <a:latin typeface="Arial" panose="020B0604020202020204"/>
            </a:endParaRPr>
          </a:p>
        </p:txBody>
      </p:sp>
      <p:sp>
        <p:nvSpPr>
          <p:cNvPr id="42" name="CustomShape 5"/>
          <p:cNvSpPr/>
          <p:nvPr/>
        </p:nvSpPr>
        <p:spPr>
          <a:xfrm>
            <a:off x="1752480" y="1486080"/>
            <a:ext cx="12865320" cy="3015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9600" b="0" strike="noStrike" spc="-1">
                <a:solidFill>
                  <a:srgbClr val="FFFFFF"/>
                </a:solidFill>
                <a:latin typeface="Calibri" panose="020F0502020204030204"/>
                <a:ea typeface="DejaVu Sans"/>
              </a:rPr>
              <a:t>Time</a:t>
            </a:r>
            <a:r>
              <a:rPr lang="en-IN" sz="9600" b="0" strike="noStrike" spc="-1">
                <a:solidFill>
                  <a:srgbClr val="FFFFFF"/>
                </a:solidFill>
                <a:latin typeface="Calibri" panose="020F0502020204030204"/>
                <a:ea typeface="DejaVu Sans"/>
              </a:rPr>
              <a:t> </a:t>
            </a:r>
            <a:r>
              <a:rPr lang="en-US" sz="9600" b="0" strike="noStrike" spc="-1">
                <a:solidFill>
                  <a:srgbClr val="FFFFFF"/>
                </a:solidFill>
                <a:latin typeface="Calibri" panose="020F0502020204030204"/>
                <a:ea typeface="DejaVu Sans"/>
              </a:rPr>
              <a:t>Scheduling</a:t>
            </a:r>
            <a:endParaRPr lang="en-IN" sz="9600" b="0" strike="noStrike" spc="-1">
              <a:latin typeface="Arial" panose="020B0604020202020204"/>
            </a:endParaRPr>
          </a:p>
          <a:p>
            <a:pPr>
              <a:lnSpc>
                <a:spcPct val="100000"/>
              </a:lnSpc>
            </a:pPr>
            <a:endParaRPr lang="en-IN" sz="9600" b="0" strike="noStrike" spc="-1">
              <a:latin typeface="Arial" panose="020B0604020202020204"/>
            </a:endParaRPr>
          </a:p>
        </p:txBody>
      </p:sp>
      <p:sp>
        <p:nvSpPr>
          <p:cNvPr id="43" name="CustomShape 6"/>
          <p:cNvSpPr/>
          <p:nvPr/>
        </p:nvSpPr>
        <p:spPr>
          <a:xfrm>
            <a:off x="1905000" y="3314700"/>
            <a:ext cx="14501495" cy="2797175"/>
          </a:xfrm>
          <a:prstGeom prst="rect">
            <a:avLst/>
          </a:prstGeom>
          <a:noFill/>
          <a:ln>
            <a:noFill/>
          </a:ln>
        </p:spPr>
        <p:style>
          <a:lnRef idx="0">
            <a:srgbClr val="FFFFFF"/>
          </a:lnRef>
          <a:fillRef idx="0">
            <a:srgbClr val="FFFFFF"/>
          </a:fillRef>
          <a:effectRef idx="0">
            <a:srgbClr val="FFFFFF"/>
          </a:effectRef>
          <a:fontRef idx="minor"/>
        </p:style>
        <p:txBody>
          <a:bodyPr wrap="square" lIns="90000" tIns="45000" rIns="90000" bIns="45000">
            <a:spAutoFit/>
          </a:bodyPr>
          <a:lstStyle/>
          <a:p>
            <a:pPr>
              <a:lnSpc>
                <a:spcPct val="100000"/>
              </a:lnSpc>
            </a:pPr>
            <a:r>
              <a:rPr lang="en-US" sz="8800" b="0" strike="noStrike" spc="-1">
                <a:solidFill>
                  <a:schemeClr val="bg1"/>
                </a:solidFill>
                <a:highlight>
                  <a:srgbClr val="008080"/>
                </a:highlight>
                <a:latin typeface="Calibri" panose="020F0502020204030204"/>
                <a:ea typeface="DejaVu Sans"/>
              </a:rPr>
              <a:t>using</a:t>
            </a:r>
            <a:r>
              <a:rPr lang="en-IN" sz="8800" b="0" strike="noStrike" spc="-1">
                <a:solidFill>
                  <a:schemeClr val="bg1"/>
                </a:solidFill>
                <a:highlight>
                  <a:srgbClr val="008080"/>
                </a:highlight>
                <a:latin typeface="Calibri" panose="020F0502020204030204"/>
                <a:ea typeface="DejaVu Sans"/>
              </a:rPr>
              <a:t> </a:t>
            </a:r>
            <a:r>
              <a:rPr lang="en-US" sz="8800" b="0" strike="noStrike" spc="-1">
                <a:solidFill>
                  <a:schemeClr val="bg1"/>
                </a:solidFill>
                <a:highlight>
                  <a:srgbClr val="008080"/>
                </a:highlight>
                <a:latin typeface="Calibri" panose="020F0502020204030204"/>
                <a:ea typeface="DejaVu Sans"/>
              </a:rPr>
              <a:t>Graph</a:t>
            </a:r>
            <a:r>
              <a:rPr lang="en-IN" sz="8800" b="0" strike="noStrike" spc="-1">
                <a:solidFill>
                  <a:schemeClr val="bg1"/>
                </a:solidFill>
                <a:highlight>
                  <a:srgbClr val="008080"/>
                </a:highlight>
                <a:latin typeface="Calibri" panose="020F0502020204030204"/>
                <a:ea typeface="DejaVu Sans"/>
              </a:rPr>
              <a:t> </a:t>
            </a:r>
            <a:r>
              <a:rPr lang="en-US" sz="8800" b="0" strike="noStrike" spc="-1">
                <a:solidFill>
                  <a:schemeClr val="bg1"/>
                </a:solidFill>
                <a:highlight>
                  <a:srgbClr val="008080"/>
                </a:highlight>
                <a:latin typeface="Calibri" panose="020F0502020204030204"/>
                <a:ea typeface="DejaVu Sans"/>
              </a:rPr>
              <a:t>Coloring</a:t>
            </a:r>
            <a:endParaRPr lang="en-IN" sz="8800" b="0" strike="noStrike" spc="-1">
              <a:solidFill>
                <a:schemeClr val="bg1"/>
              </a:solidFill>
              <a:latin typeface="Arial" panose="020B0604020202020204"/>
            </a:endParaRPr>
          </a:p>
          <a:p>
            <a:pPr>
              <a:lnSpc>
                <a:spcPct val="100000"/>
              </a:lnSpc>
            </a:pPr>
            <a:endParaRPr lang="en-IN" sz="8800" b="0" strike="noStrike" spc="-1">
              <a:solidFill>
                <a:schemeClr val="bg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720" y="720"/>
            <a:ext cx="18272160" cy="10267920"/>
          </a:xfrm>
          <a:prstGeom prst="rect">
            <a:avLst/>
          </a:prstGeom>
          <a:solidFill>
            <a:srgbClr val="746557"/>
          </a:solidFill>
          <a:ln>
            <a:noFill/>
          </a:ln>
        </p:spPr>
        <p:style>
          <a:lnRef idx="0">
            <a:srgbClr val="FFFFFF"/>
          </a:lnRef>
          <a:fillRef idx="0">
            <a:srgbClr val="FFFFFF"/>
          </a:fillRef>
          <a:effectRef idx="0">
            <a:srgbClr val="FFFFFF"/>
          </a:effectRef>
          <a:fontRef idx="minor"/>
        </p:style>
      </p:sp>
      <p:sp>
        <p:nvSpPr>
          <p:cNvPr id="106" name="CustomShape 2"/>
          <p:cNvSpPr/>
          <p:nvPr/>
        </p:nvSpPr>
        <p:spPr>
          <a:xfrm>
            <a:off x="850320" y="1308600"/>
            <a:ext cx="16445160" cy="4478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3600" b="0" strike="noStrike" spc="-1">
                <a:solidFill>
                  <a:srgbClr val="FFFFFF"/>
                </a:solidFill>
                <a:latin typeface="Calibri" panose="020F0502020204030204"/>
                <a:ea typeface="DejaVu Sans"/>
              </a:rPr>
              <a:t>ii) Fifth semester subjects: Pesource management techniques(RMT), Mathematical methods (MA), Numerical analysis (NM).a. Note: ODE, FD are first and third semester subjets.</a:t>
            </a:r>
            <a:endParaRPr lang="en-IN" sz="3600" b="0" strike="noStrike" spc="-1">
              <a:latin typeface="Arial" panose="020B0604020202020204"/>
            </a:endParaRPr>
          </a:p>
          <a:p>
            <a:pPr>
              <a:lnSpc>
                <a:spcPct val="100000"/>
              </a:lnSpc>
            </a:pPr>
            <a:endParaRPr lang="en-IN" sz="3600" b="0" strike="noStrike" spc="-1">
              <a:latin typeface="Arial" panose="020B0604020202020204"/>
            </a:endParaRPr>
          </a:p>
          <a:p>
            <a:pPr>
              <a:lnSpc>
                <a:spcPct val="100000"/>
              </a:lnSpc>
            </a:pPr>
            <a:r>
              <a:rPr lang="en-US" sz="3600" b="0" strike="noStrike" spc="-1">
                <a:solidFill>
                  <a:srgbClr val="FFFFFF"/>
                </a:solidFill>
                <a:latin typeface="Calibri" panose="020F0502020204030204"/>
                <a:ea typeface="DejaVu Sans"/>
              </a:rPr>
              <a:t>However, we are assuring that some fifth semester students have arrear papers in these subjects and thus need to reappear.This information given to us.We are ask to make exam time table so that no student have two or more subject exam at same time. And also ask to give total</a:t>
            </a:r>
            <a:endParaRPr lang="en-IN" sz="3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2590800" y="419100"/>
            <a:ext cx="10617200" cy="902335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439920" y="487080"/>
            <a:ext cx="16550640" cy="644877"/>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endParaRPr lang="en-IN" sz="3600" b="0" strike="noStrike" spc="-1" dirty="0">
              <a:latin typeface="Arial" panose="020B0604020202020204"/>
            </a:endParaRPr>
          </a:p>
        </p:txBody>
      </p:sp>
      <p:pic>
        <p:nvPicPr>
          <p:cNvPr id="2050" name="Picture 2"/>
          <p:cNvPicPr>
            <a:picLocks noChangeAspect="1" noChangeArrowheads="1"/>
          </p:cNvPicPr>
          <p:nvPr/>
        </p:nvPicPr>
        <p:blipFill>
          <a:blip r:embed="rId1"/>
          <a:srcRect/>
          <a:stretch>
            <a:fillRect/>
          </a:stretch>
        </p:blipFill>
        <p:spPr bwMode="auto">
          <a:xfrm>
            <a:off x="4191000" y="1079500"/>
            <a:ext cx="7848600" cy="84836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5791200" y="1104900"/>
            <a:ext cx="5867400" cy="81280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531360" y="609120"/>
            <a:ext cx="13716000" cy="6426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altLang="en-US" sz="3600" b="0" strike="noStrike" spc="-1" dirty="0">
                <a:solidFill>
                  <a:srgbClr val="000000"/>
                </a:solidFill>
                <a:latin typeface="Calibri" panose="020F0502020204030204"/>
                <a:ea typeface="DejaVu Sans"/>
              </a:rPr>
              <a:t>IMPLEMENTATION</a:t>
            </a:r>
            <a:r>
              <a:rPr lang="en-US" sz="3600" b="0" strike="noStrike" spc="-1" dirty="0">
                <a:solidFill>
                  <a:srgbClr val="000000"/>
                </a:solidFill>
                <a:latin typeface="Calibri" panose="020F0502020204030204"/>
                <a:ea typeface="DejaVu Sans"/>
              </a:rPr>
              <a:t>-</a:t>
            </a:r>
            <a:endParaRPr lang="en-IN" sz="3600" b="0" strike="noStrike" spc="-1" dirty="0">
              <a:latin typeface="Arial" panose="020B0604020202020204"/>
            </a:endParaRPr>
          </a:p>
        </p:txBody>
      </p:sp>
      <p:sp>
        <p:nvSpPr>
          <p:cNvPr id="122" name="CustomShape 2"/>
          <p:cNvSpPr/>
          <p:nvPr/>
        </p:nvSpPr>
        <p:spPr>
          <a:xfrm>
            <a:off x="864000" y="2304000"/>
            <a:ext cx="5614560" cy="2648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lstStyle/>
          <a:p>
            <a:pPr>
              <a:lnSpc>
                <a:spcPct val="100000"/>
              </a:lnSpc>
            </a:pPr>
            <a:endParaRPr lang="en-IN" sz="3600" b="0" strike="noStrike" spc="-1" dirty="0">
              <a:latin typeface="Arial" panose="020B0604020202020204"/>
            </a:endParaRPr>
          </a:p>
          <a:p>
            <a:pPr>
              <a:lnSpc>
                <a:spcPct val="100000"/>
              </a:lnSpc>
            </a:pPr>
            <a:endParaRPr lang="en-IN" sz="3600" b="0" strike="noStrike" spc="-1" dirty="0">
              <a:latin typeface="Arial" panose="020B0604020202020204"/>
            </a:endParaRPr>
          </a:p>
        </p:txBody>
      </p:sp>
      <p:sp>
        <p:nvSpPr>
          <p:cNvPr id="123" name="CustomShape 3"/>
          <p:cNvSpPr/>
          <p:nvPr/>
        </p:nvSpPr>
        <p:spPr>
          <a:xfrm>
            <a:off x="10512000" y="2325960"/>
            <a:ext cx="5614560" cy="367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lstStyle/>
          <a:p>
            <a:pPr>
              <a:lnSpc>
                <a:spcPct val="100000"/>
              </a:lnSpc>
            </a:pPr>
            <a:endParaRPr lang="en-IN" sz="3600" b="0" strike="noStrike" spc="-1" dirty="0">
              <a:latin typeface="Arial" panose="020B0604020202020204"/>
            </a:endParaRPr>
          </a:p>
        </p:txBody>
      </p:sp>
      <p:pic>
        <p:nvPicPr>
          <p:cNvPr id="4" name="Picture 3"/>
          <p:cNvPicPr>
            <a:picLocks noChangeAspect="1"/>
          </p:cNvPicPr>
          <p:nvPr/>
        </p:nvPicPr>
        <p:blipFill>
          <a:blip r:embed="rId1"/>
          <a:stretch>
            <a:fillRect/>
          </a:stretch>
        </p:blipFill>
        <p:spPr>
          <a:xfrm>
            <a:off x="1131570" y="1412240"/>
            <a:ext cx="13879195" cy="87598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26795" y="1031240"/>
            <a:ext cx="14690725" cy="86252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79730" y="608965"/>
            <a:ext cx="6021070" cy="768350"/>
          </a:xfrm>
          <a:prstGeom prst="rect">
            <a:avLst/>
          </a:prstGeom>
          <a:noFill/>
        </p:spPr>
        <p:txBody>
          <a:bodyPr wrap="square" rtlCol="0">
            <a:spAutoFit/>
          </a:bodyPr>
          <a:p>
            <a:r>
              <a:rPr lang="en-IN" altLang="en-US" sz="4400" b="1"/>
              <a:t>OUTPUT:</a:t>
            </a:r>
            <a:endParaRPr lang="en-IN" altLang="en-US" sz="4400" b="1"/>
          </a:p>
        </p:txBody>
      </p:sp>
      <p:pic>
        <p:nvPicPr>
          <p:cNvPr id="6" name="Picture 5"/>
          <p:cNvPicPr>
            <a:picLocks noChangeAspect="1"/>
          </p:cNvPicPr>
          <p:nvPr/>
        </p:nvPicPr>
        <p:blipFill>
          <a:blip r:embed="rId1"/>
          <a:stretch>
            <a:fillRect/>
          </a:stretch>
        </p:blipFill>
        <p:spPr>
          <a:xfrm>
            <a:off x="4095115" y="1710690"/>
            <a:ext cx="8651875" cy="72028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604645" y="1506220"/>
            <a:ext cx="14277975" cy="7352665"/>
          </a:xfrm>
          <a:prstGeom prst="rect">
            <a:avLst/>
          </a:prstGeom>
          <a:noFill/>
          <a:ln>
            <a:noFill/>
          </a:ln>
        </p:spPr>
      </p:pic>
      <p:sp>
        <p:nvSpPr>
          <p:cNvPr id="4" name="Text Box 3"/>
          <p:cNvSpPr txBox="1"/>
          <p:nvPr/>
        </p:nvSpPr>
        <p:spPr>
          <a:xfrm>
            <a:off x="911860" y="365125"/>
            <a:ext cx="5336540" cy="829945"/>
          </a:xfrm>
          <a:prstGeom prst="rect">
            <a:avLst/>
          </a:prstGeom>
          <a:noFill/>
        </p:spPr>
        <p:txBody>
          <a:bodyPr wrap="square" rtlCol="0">
            <a:spAutoFit/>
          </a:bodyPr>
          <a:p>
            <a:r>
              <a:rPr lang="en-IN" altLang="en-US" sz="4800" b="1"/>
              <a:t>TIMETABLE:</a:t>
            </a:r>
            <a:endParaRPr lang="en-IN" altLang="en-US" sz="4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981200" y="1181100"/>
            <a:ext cx="12602210" cy="6647180"/>
          </a:xfrm>
          <a:prstGeom prst="rect">
            <a:avLst/>
          </a:prstGeom>
          <a:noFill/>
        </p:spPr>
        <p:txBody>
          <a:bodyPr wrap="square" rtlCol="0" anchor="t">
            <a:spAutoFit/>
          </a:bodyPr>
          <a:p>
            <a:r>
              <a:rPr lang="en-IN" altLang="en-US"/>
              <a:t>                                                   </a:t>
            </a:r>
            <a:r>
              <a:rPr lang="en-US" sz="4800"/>
              <a:t>SYSTEM REQUIREMENTS</a:t>
            </a:r>
            <a:endParaRPr lang="en-US" sz="4800"/>
          </a:p>
          <a:p>
            <a:endParaRPr lang="en-US" sz="4800"/>
          </a:p>
          <a:p>
            <a:endParaRPr lang="en-US"/>
          </a:p>
          <a:p>
            <a:endParaRPr lang="en-US"/>
          </a:p>
          <a:p>
            <a:r>
              <a:rPr lang="en-US" sz="3600" b="1"/>
              <a:t>HARDWARE REQUIREMENTS</a:t>
            </a:r>
            <a:endParaRPr lang="en-US" sz="3600" b="1"/>
          </a:p>
          <a:p>
            <a:endParaRPr lang="en-US"/>
          </a:p>
          <a:p>
            <a:r>
              <a:rPr lang="en-US" sz="2800"/>
              <a:t>RAM: 8.00 GB Processor: Intel Core 5 System-type: 64-bit OS Version: 20H2</a:t>
            </a:r>
            <a:endParaRPr lang="en-US" sz="2800"/>
          </a:p>
          <a:p>
            <a:endParaRPr lang="en-US" sz="2800"/>
          </a:p>
          <a:p>
            <a:r>
              <a:rPr lang="en-US" sz="2800"/>
              <a:t>Edition: Windows 10</a:t>
            </a:r>
            <a:endParaRPr lang="en-US" sz="2800"/>
          </a:p>
          <a:p>
            <a:endParaRPr lang="en-US"/>
          </a:p>
          <a:p>
            <a:r>
              <a:rPr lang="en-US" sz="3600" b="1"/>
              <a:t>SOFTWARE REQUIREMENTS</a:t>
            </a:r>
            <a:endParaRPr lang="en-US" sz="3600" b="1"/>
          </a:p>
          <a:p>
            <a:endParaRPr lang="en-US"/>
          </a:p>
          <a:p>
            <a:r>
              <a:rPr lang="en-US" sz="2800"/>
              <a:t>OS : Windows</a:t>
            </a:r>
            <a:endParaRPr lang="en-US" sz="2800"/>
          </a:p>
          <a:p>
            <a:endParaRPr lang="en-US" sz="2800"/>
          </a:p>
          <a:p>
            <a:r>
              <a:rPr lang="en-US" sz="2800"/>
              <a:t>Tools: VS code</a:t>
            </a:r>
            <a:endParaRPr 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531360" y="609120"/>
            <a:ext cx="1371600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3600" b="0" strike="noStrike" spc="-1">
                <a:solidFill>
                  <a:srgbClr val="000000"/>
                </a:solidFill>
                <a:latin typeface="Calibri" panose="020F0502020204030204"/>
                <a:ea typeface="DejaVu Sans"/>
              </a:rPr>
              <a:t>GitHub Commits :-</a:t>
            </a:r>
            <a:endParaRPr lang="en-IN" sz="3600" b="0" strike="noStrike" spc="-1">
              <a:latin typeface="Arial" panose="020B0604020202020204"/>
            </a:endParaRPr>
          </a:p>
        </p:txBody>
      </p:sp>
      <p:pic>
        <p:nvPicPr>
          <p:cNvPr id="127" name="Picture 126"/>
          <p:cNvPicPr/>
          <p:nvPr/>
        </p:nvPicPr>
        <p:blipFill>
          <a:blip r:embed="rId1"/>
          <a:stretch>
            <a:fillRect/>
          </a:stretch>
        </p:blipFill>
        <p:spPr>
          <a:xfrm>
            <a:off x="1498320" y="1800000"/>
            <a:ext cx="14700240" cy="82681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5585400" y="-38160"/>
            <a:ext cx="12700800" cy="10285200"/>
          </a:xfrm>
          <a:prstGeom prst="rect">
            <a:avLst/>
          </a:prstGeom>
          <a:solidFill>
            <a:srgbClr val="746557"/>
          </a:solidFill>
          <a:ln>
            <a:noFill/>
          </a:ln>
        </p:spPr>
        <p:style>
          <a:lnRef idx="0">
            <a:srgbClr val="FFFFFF"/>
          </a:lnRef>
          <a:fillRef idx="0">
            <a:srgbClr val="FFFFFF"/>
          </a:fillRef>
          <a:effectRef idx="0">
            <a:srgbClr val="FFFFFF"/>
          </a:effectRef>
          <a:fontRef idx="minor"/>
        </p:style>
      </p:sp>
      <p:sp>
        <p:nvSpPr>
          <p:cNvPr id="45" name="CustomShape 2"/>
          <p:cNvSpPr/>
          <p:nvPr/>
        </p:nvSpPr>
        <p:spPr>
          <a:xfrm>
            <a:off x="8151480" y="1126440"/>
            <a:ext cx="2615040" cy="1017360"/>
          </a:xfrm>
          <a:prstGeom prst="rect">
            <a:avLst/>
          </a:prstGeom>
          <a:noFill/>
          <a:ln>
            <a:noFill/>
          </a:ln>
        </p:spPr>
        <p:style>
          <a:lnRef idx="0">
            <a:srgbClr val="FFFFFF"/>
          </a:lnRef>
          <a:fillRef idx="0">
            <a:srgbClr val="FFFFFF"/>
          </a:fillRef>
          <a:effectRef idx="0">
            <a:srgbClr val="FFFFFF"/>
          </a:effectRef>
          <a:fontRef idx="minor"/>
        </p:style>
        <p:txBody>
          <a:bodyPr lIns="0" tIns="12600" rIns="0" bIns="0">
            <a:spAutoFit/>
          </a:bodyPr>
          <a:lstStyle/>
          <a:p>
            <a:pPr marL="12700">
              <a:lnSpc>
                <a:spcPct val="100000"/>
              </a:lnSpc>
              <a:spcBef>
                <a:spcPts val="100"/>
              </a:spcBef>
            </a:pPr>
            <a:r>
              <a:rPr lang="en-US" sz="3300" b="0" strike="noStrike" spc="-145">
                <a:solidFill>
                  <a:srgbClr val="FFFFFF"/>
                </a:solidFill>
                <a:latin typeface="Georgia" panose="02040502050405020303"/>
                <a:ea typeface="DejaVu Sans"/>
              </a:rPr>
              <a:t>Topics</a:t>
            </a:r>
            <a:r>
              <a:rPr lang="en-US" sz="3300" b="0" strike="noStrike" spc="-75">
                <a:solidFill>
                  <a:srgbClr val="FFFFFF"/>
                </a:solidFill>
                <a:latin typeface="Georgia" panose="02040502050405020303"/>
                <a:ea typeface="DejaVu Sans"/>
              </a:rPr>
              <a:t> </a:t>
            </a:r>
            <a:r>
              <a:rPr lang="en-US" sz="3300" b="0" strike="noStrike" spc="-160">
                <a:solidFill>
                  <a:srgbClr val="FFFFFF"/>
                </a:solidFill>
                <a:latin typeface="Georgia" panose="02040502050405020303"/>
                <a:ea typeface="DejaVu Sans"/>
              </a:rPr>
              <a:t>Covered</a:t>
            </a:r>
            <a:endParaRPr lang="en-IN" sz="3300" b="0" strike="noStrike" spc="-1">
              <a:latin typeface="Arial" panose="020B0604020202020204"/>
            </a:endParaRPr>
          </a:p>
        </p:txBody>
      </p:sp>
      <p:sp>
        <p:nvSpPr>
          <p:cNvPr id="46" name="CustomShape 3"/>
          <p:cNvSpPr/>
          <p:nvPr/>
        </p:nvSpPr>
        <p:spPr>
          <a:xfrm>
            <a:off x="-5877000" y="745920"/>
            <a:ext cx="3387960" cy="2693520"/>
          </a:xfrm>
          <a:prstGeom prst="rect">
            <a:avLst/>
          </a:prstGeom>
          <a:noFill/>
          <a:ln>
            <a:noFill/>
          </a:ln>
        </p:spPr>
        <p:style>
          <a:lnRef idx="0">
            <a:srgbClr val="FFFFFF"/>
          </a:lnRef>
          <a:fillRef idx="0">
            <a:srgbClr val="FFFFFF"/>
          </a:fillRef>
          <a:effectRef idx="0">
            <a:srgbClr val="FFFFFF"/>
          </a:effectRef>
          <a:fontRef idx="minor"/>
        </p:style>
        <p:txBody>
          <a:bodyPr lIns="0" tIns="12600" rIns="0" bIns="0">
            <a:spAutoFit/>
          </a:bodyPr>
          <a:lstStyle/>
          <a:p>
            <a:pPr marL="12700">
              <a:lnSpc>
                <a:spcPct val="100000"/>
              </a:lnSpc>
              <a:spcBef>
                <a:spcPts val="100"/>
              </a:spcBef>
            </a:pPr>
            <a:r>
              <a:rPr lang="en-IN" sz="8800" b="0" strike="noStrike" spc="-480">
                <a:solidFill>
                  <a:srgbClr val="FFFFFF"/>
                </a:solidFill>
                <a:latin typeface="Georgia" panose="02040502050405020303"/>
                <a:ea typeface="DejaVu Sans"/>
              </a:rPr>
              <a:t>INDEX</a:t>
            </a:r>
            <a:endParaRPr lang="en-IN" sz="8800" b="0" strike="noStrike" spc="-1">
              <a:latin typeface="Arial" panose="020B0604020202020204"/>
            </a:endParaRPr>
          </a:p>
        </p:txBody>
      </p:sp>
      <p:sp>
        <p:nvSpPr>
          <p:cNvPr id="47" name="CustomShape 4"/>
          <p:cNvSpPr/>
          <p:nvPr/>
        </p:nvSpPr>
        <p:spPr>
          <a:xfrm>
            <a:off x="5715360" y="1943280"/>
            <a:ext cx="12988440" cy="26640"/>
          </a:xfrm>
          <a:custGeom>
            <a:avLst/>
            <a:gdLst/>
            <a:ahLst/>
            <a:cxnLst/>
            <a:rect l="l" t="t" r="r" b="b"/>
            <a:pathLst>
              <a:path w="12990194" h="28575">
                <a:moveTo>
                  <a:pt x="0" y="0"/>
                </a:moveTo>
                <a:lnTo>
                  <a:pt x="12990006" y="0"/>
                </a:lnTo>
                <a:lnTo>
                  <a:pt x="12990006" y="28575"/>
                </a:lnTo>
                <a:lnTo>
                  <a:pt x="0" y="28575"/>
                </a:lnTo>
                <a:lnTo>
                  <a:pt x="0" y="0"/>
                </a:lnTo>
                <a:close/>
              </a:path>
            </a:pathLst>
          </a:custGeom>
          <a:solidFill>
            <a:srgbClr val="ECECEC"/>
          </a:solidFill>
          <a:ln>
            <a:noFill/>
          </a:ln>
        </p:spPr>
        <p:style>
          <a:lnRef idx="0">
            <a:srgbClr val="FFFFFF"/>
          </a:lnRef>
          <a:fillRef idx="0">
            <a:srgbClr val="FFFFFF"/>
          </a:fillRef>
          <a:effectRef idx="0">
            <a:srgbClr val="FFFFFF"/>
          </a:effectRef>
          <a:fontRef idx="minor"/>
        </p:style>
      </p:sp>
      <p:sp>
        <p:nvSpPr>
          <p:cNvPr id="48" name="CustomShape 5"/>
          <p:cNvSpPr/>
          <p:nvPr/>
        </p:nvSpPr>
        <p:spPr>
          <a:xfrm>
            <a:off x="9829780" y="2143820"/>
            <a:ext cx="2701440" cy="1127160"/>
          </a:xfrm>
          <a:prstGeom prst="rect">
            <a:avLst/>
          </a:prstGeom>
          <a:noFill/>
          <a:ln>
            <a:noFill/>
          </a:ln>
        </p:spPr>
        <p:style>
          <a:lnRef idx="0">
            <a:srgbClr val="FFFFFF"/>
          </a:lnRef>
          <a:fillRef idx="0">
            <a:srgbClr val="FFFFFF"/>
          </a:fillRef>
          <a:effectRef idx="0">
            <a:srgbClr val="FFFFFF"/>
          </a:effectRef>
          <a:fontRef idx="minor"/>
        </p:style>
        <p:txBody>
          <a:bodyPr lIns="0" tIns="15120" rIns="0" bIns="0">
            <a:spAutoFit/>
          </a:bodyPr>
          <a:lstStyle/>
          <a:p>
            <a:pPr marL="12700">
              <a:lnSpc>
                <a:spcPct val="100000"/>
              </a:lnSpc>
              <a:spcBef>
                <a:spcPts val="120"/>
              </a:spcBef>
            </a:pPr>
            <a:r>
              <a:rPr lang="en-IN" sz="3650" b="0" strike="noStrike" spc="-1">
                <a:solidFill>
                  <a:srgbClr val="FFFFFF"/>
                </a:solidFill>
                <a:latin typeface="Trebuchet MS" panose="020B0603020202020204"/>
                <a:ea typeface="DejaVu Sans"/>
              </a:rPr>
              <a:t>1. ABSTRACT</a:t>
            </a:r>
            <a:endParaRPr lang="en-IN" sz="3650" b="0" strike="noStrike" spc="-1">
              <a:latin typeface="Arial" panose="020B0604020202020204"/>
            </a:endParaRPr>
          </a:p>
        </p:txBody>
      </p:sp>
      <p:sp>
        <p:nvSpPr>
          <p:cNvPr id="49" name="CustomShape 6"/>
          <p:cNvSpPr/>
          <p:nvPr/>
        </p:nvSpPr>
        <p:spPr>
          <a:xfrm>
            <a:off x="9832320" y="2857680"/>
            <a:ext cx="3571200" cy="1127160"/>
          </a:xfrm>
          <a:prstGeom prst="rect">
            <a:avLst/>
          </a:prstGeom>
          <a:noFill/>
          <a:ln>
            <a:noFill/>
          </a:ln>
        </p:spPr>
        <p:style>
          <a:lnRef idx="0">
            <a:srgbClr val="FFFFFF"/>
          </a:lnRef>
          <a:fillRef idx="0">
            <a:srgbClr val="FFFFFF"/>
          </a:fillRef>
          <a:effectRef idx="0">
            <a:srgbClr val="FFFFFF"/>
          </a:effectRef>
          <a:fontRef idx="minor"/>
        </p:style>
        <p:txBody>
          <a:bodyPr lIns="0" tIns="15120" rIns="0" bIns="0">
            <a:spAutoFit/>
          </a:bodyPr>
          <a:lstStyle/>
          <a:p>
            <a:pPr marL="12700">
              <a:lnSpc>
                <a:spcPct val="100000"/>
              </a:lnSpc>
              <a:spcBef>
                <a:spcPts val="120"/>
              </a:spcBef>
            </a:pPr>
            <a:r>
              <a:rPr lang="en-IN" sz="3650" b="0" strike="noStrike" spc="-182">
                <a:solidFill>
                  <a:srgbClr val="FFFFFF"/>
                </a:solidFill>
                <a:latin typeface="Trebuchet MS" panose="020B0603020202020204"/>
                <a:ea typeface="DejaVu Sans"/>
              </a:rPr>
              <a:t>2. INTRODUCTION</a:t>
            </a:r>
            <a:endParaRPr lang="en-IN" sz="3650" b="0" strike="noStrike" spc="-1">
              <a:latin typeface="Arial" panose="020B0604020202020204"/>
            </a:endParaRPr>
          </a:p>
        </p:txBody>
      </p:sp>
      <p:sp>
        <p:nvSpPr>
          <p:cNvPr id="50" name="CustomShape 7"/>
          <p:cNvSpPr/>
          <p:nvPr/>
        </p:nvSpPr>
        <p:spPr>
          <a:xfrm>
            <a:off x="9753600" y="3543240"/>
            <a:ext cx="5189400" cy="1127160"/>
          </a:xfrm>
          <a:prstGeom prst="rect">
            <a:avLst/>
          </a:prstGeom>
          <a:noFill/>
          <a:ln>
            <a:noFill/>
          </a:ln>
        </p:spPr>
        <p:style>
          <a:lnRef idx="0">
            <a:srgbClr val="FFFFFF"/>
          </a:lnRef>
          <a:fillRef idx="0">
            <a:srgbClr val="FFFFFF"/>
          </a:fillRef>
          <a:effectRef idx="0">
            <a:srgbClr val="FFFFFF"/>
          </a:effectRef>
          <a:fontRef idx="minor"/>
        </p:style>
        <p:txBody>
          <a:bodyPr lIns="0" tIns="15120" rIns="0" bIns="0">
            <a:spAutoFit/>
          </a:bodyPr>
          <a:lstStyle/>
          <a:p>
            <a:pPr marL="12700">
              <a:lnSpc>
                <a:spcPct val="100000"/>
              </a:lnSpc>
              <a:spcBef>
                <a:spcPts val="120"/>
              </a:spcBef>
            </a:pPr>
            <a:r>
              <a:rPr lang="en-IN" sz="3650" b="0" strike="noStrike" spc="-1">
                <a:solidFill>
                  <a:srgbClr val="FFFFFF"/>
                </a:solidFill>
                <a:latin typeface="Trebuchet MS" panose="020B0603020202020204"/>
                <a:ea typeface="DejaVu Sans"/>
              </a:rPr>
              <a:t>3. PROBLEM STATEMENT</a:t>
            </a:r>
            <a:endParaRPr lang="en-IN" sz="3650" b="0" strike="noStrike" spc="-1">
              <a:latin typeface="Arial" panose="020B0604020202020204"/>
            </a:endParaRPr>
          </a:p>
        </p:txBody>
      </p:sp>
      <p:sp>
        <p:nvSpPr>
          <p:cNvPr id="51" name="CustomShape 8"/>
          <p:cNvSpPr/>
          <p:nvPr/>
        </p:nvSpPr>
        <p:spPr>
          <a:xfrm>
            <a:off x="9829800" y="4417205"/>
            <a:ext cx="6132960" cy="570960"/>
          </a:xfrm>
          <a:prstGeom prst="rect">
            <a:avLst/>
          </a:prstGeom>
          <a:noFill/>
          <a:ln>
            <a:noFill/>
          </a:ln>
        </p:spPr>
        <p:style>
          <a:lnRef idx="0">
            <a:srgbClr val="FFFFFF"/>
          </a:lnRef>
          <a:fillRef idx="0">
            <a:srgbClr val="FFFFFF"/>
          </a:fillRef>
          <a:effectRef idx="0">
            <a:srgbClr val="FFFFFF"/>
          </a:effectRef>
          <a:fontRef idx="minor"/>
        </p:style>
        <p:txBody>
          <a:bodyPr lIns="0" tIns="15120" rIns="0" bIns="0">
            <a:spAutoFit/>
          </a:bodyPr>
          <a:lstStyle/>
          <a:p>
            <a:pPr marL="12700">
              <a:lnSpc>
                <a:spcPct val="100000"/>
              </a:lnSpc>
              <a:spcBef>
                <a:spcPts val="120"/>
              </a:spcBef>
            </a:pPr>
            <a:r>
              <a:rPr lang="en-IN" sz="3650" b="0" strike="noStrike" spc="-1">
                <a:solidFill>
                  <a:srgbClr val="FFFFFF"/>
                </a:solidFill>
                <a:latin typeface="Trebuchet MS" panose="020B0603020202020204"/>
                <a:ea typeface="DejaVu Sans"/>
              </a:rPr>
              <a:t>4. </a:t>
            </a:r>
            <a:r>
              <a:rPr lang="en-US" sz="3650" b="0" strike="noStrike" spc="-1">
                <a:solidFill>
                  <a:srgbClr val="FFFFFF"/>
                </a:solidFill>
                <a:latin typeface="Trebuchet MS" panose="020B0603020202020204"/>
                <a:ea typeface="DejaVu Sans"/>
              </a:rPr>
              <a:t>ALGORITHM</a:t>
            </a:r>
            <a:endParaRPr lang="en-IN" sz="3650" b="0" strike="noStrike" spc="-1">
              <a:latin typeface="Arial" panose="020B0604020202020204"/>
            </a:endParaRPr>
          </a:p>
        </p:txBody>
      </p:sp>
      <p:sp>
        <p:nvSpPr>
          <p:cNvPr id="52" name="CustomShape 9"/>
          <p:cNvSpPr/>
          <p:nvPr/>
        </p:nvSpPr>
        <p:spPr>
          <a:xfrm>
            <a:off x="9753600" y="5067240"/>
            <a:ext cx="843084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3600" b="0" strike="noStrike" spc="-1">
                <a:solidFill>
                  <a:srgbClr val="FFFFFF"/>
                </a:solidFill>
                <a:latin typeface="Trebuchet MS" panose="020B0603020202020204"/>
                <a:ea typeface="DejaVu Sans"/>
              </a:rPr>
              <a:t>5. </a:t>
            </a:r>
            <a:r>
              <a:rPr lang="en-US" sz="3600" b="0" strike="noStrike" spc="-1">
                <a:solidFill>
                  <a:srgbClr val="FFFFFF"/>
                </a:solidFill>
                <a:latin typeface="Trebuchet MS" panose="020B0603020202020204"/>
                <a:ea typeface="DejaVu Sans"/>
              </a:rPr>
              <a:t>FLOWCHART</a:t>
            </a:r>
            <a:endParaRPr lang="en-IN" sz="3600" b="0" strike="noStrike" spc="-1">
              <a:latin typeface="Arial" panose="020B0604020202020204"/>
            </a:endParaRPr>
          </a:p>
          <a:p>
            <a:pPr>
              <a:lnSpc>
                <a:spcPct val="100000"/>
              </a:lnSpc>
            </a:pPr>
            <a:endParaRPr lang="en-IN" sz="3600" b="0" strike="noStrike" spc="-1">
              <a:latin typeface="Arial" panose="020B0604020202020204"/>
            </a:endParaRPr>
          </a:p>
        </p:txBody>
      </p:sp>
      <p:sp>
        <p:nvSpPr>
          <p:cNvPr id="53" name="CustomShape 10"/>
          <p:cNvSpPr/>
          <p:nvPr/>
        </p:nvSpPr>
        <p:spPr>
          <a:xfrm>
            <a:off x="9798030" y="5829480"/>
            <a:ext cx="470988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3600" b="0" strike="noStrike" spc="-1">
                <a:solidFill>
                  <a:srgbClr val="FFFFFF"/>
                </a:solidFill>
                <a:latin typeface="Trebuchet MS" panose="020B0603020202020204"/>
                <a:ea typeface="DejaVu Sans"/>
              </a:rPr>
              <a:t>6. </a:t>
            </a:r>
            <a:r>
              <a:rPr lang="en-US" sz="3600" b="0" strike="noStrike" spc="-1">
                <a:solidFill>
                  <a:srgbClr val="FFFFFF"/>
                </a:solidFill>
                <a:latin typeface="Trebuchet MS" panose="020B0603020202020204"/>
                <a:ea typeface="DejaVu Sans"/>
              </a:rPr>
              <a:t>NUMERIC EXAMPLE</a:t>
            </a:r>
            <a:endParaRPr lang="en-IN" sz="3600" b="0" strike="noStrike" spc="-1">
              <a:latin typeface="Arial" panose="020B0604020202020204"/>
            </a:endParaRPr>
          </a:p>
        </p:txBody>
      </p:sp>
      <p:sp>
        <p:nvSpPr>
          <p:cNvPr id="54" name="CustomShape 11"/>
          <p:cNvSpPr/>
          <p:nvPr/>
        </p:nvSpPr>
        <p:spPr>
          <a:xfrm>
            <a:off x="9906120" y="7435395"/>
            <a:ext cx="4493880" cy="6426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3600" b="0" strike="noStrike" spc="-1">
                <a:solidFill>
                  <a:srgbClr val="FFFFFF"/>
                </a:solidFill>
                <a:latin typeface="Trebuchet MS" panose="020B0603020202020204"/>
                <a:ea typeface="DejaVu Sans"/>
              </a:rPr>
              <a:t>8. GITHUB SETUP</a:t>
            </a:r>
            <a:endParaRPr lang="en-IN" sz="3600" b="0" strike="noStrike" spc="-1">
              <a:latin typeface="Arial" panose="020B0604020202020204"/>
            </a:endParaRPr>
          </a:p>
        </p:txBody>
      </p:sp>
      <p:sp>
        <p:nvSpPr>
          <p:cNvPr id="55" name="CustomShape 12"/>
          <p:cNvSpPr/>
          <p:nvPr/>
        </p:nvSpPr>
        <p:spPr>
          <a:xfrm>
            <a:off x="9905880" y="6635055"/>
            <a:ext cx="5372280" cy="6426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3600" b="0" strike="noStrike" spc="-1">
                <a:solidFill>
                  <a:srgbClr val="FFFFFF"/>
                </a:solidFill>
                <a:latin typeface="Trebuchet MS" panose="020B0603020202020204"/>
                <a:ea typeface="DejaVu Sans"/>
              </a:rPr>
              <a:t>7. IMPLEMENTATION</a:t>
            </a:r>
            <a:endParaRPr lang="en-IN" sz="3600" b="0" strike="noStrike" spc="-1">
              <a:latin typeface="Arial" panose="020B0604020202020204"/>
            </a:endParaRPr>
          </a:p>
        </p:txBody>
      </p:sp>
      <p:sp>
        <p:nvSpPr>
          <p:cNvPr id="56" name="CustomShape 13"/>
          <p:cNvSpPr/>
          <p:nvPr/>
        </p:nvSpPr>
        <p:spPr>
          <a:xfrm>
            <a:off x="380880" y="772920"/>
            <a:ext cx="464940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7200" b="0" strike="noStrike" spc="-1">
                <a:solidFill>
                  <a:srgbClr val="000000"/>
                </a:solidFill>
                <a:latin typeface="Calibri" panose="020F0502020204030204"/>
                <a:ea typeface="DejaVu Sans"/>
              </a:rPr>
              <a:t>INDEX</a:t>
            </a:r>
            <a:endParaRPr lang="en-IN" sz="7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11860" y="426085"/>
            <a:ext cx="10060940" cy="768350"/>
          </a:xfrm>
          <a:prstGeom prst="rect">
            <a:avLst/>
          </a:prstGeom>
          <a:noFill/>
        </p:spPr>
        <p:txBody>
          <a:bodyPr wrap="square" rtlCol="0">
            <a:spAutoFit/>
          </a:bodyPr>
          <a:p>
            <a:r>
              <a:rPr lang="en-IN" altLang="en-US" sz="4400" b="1"/>
              <a:t>CONCLUSION:</a:t>
            </a:r>
            <a:endParaRPr lang="en-IN" altLang="en-US" sz="4400" b="1"/>
          </a:p>
        </p:txBody>
      </p:sp>
      <p:sp>
        <p:nvSpPr>
          <p:cNvPr id="5" name="Text Box 4"/>
          <p:cNvSpPr txBox="1"/>
          <p:nvPr/>
        </p:nvSpPr>
        <p:spPr>
          <a:xfrm>
            <a:off x="790575" y="1856740"/>
            <a:ext cx="17040225" cy="6185535"/>
          </a:xfrm>
          <a:prstGeom prst="rect">
            <a:avLst/>
          </a:prstGeom>
          <a:noFill/>
        </p:spPr>
        <p:txBody>
          <a:bodyPr wrap="square" rtlCol="0">
            <a:spAutoFit/>
          </a:bodyPr>
          <a:p>
            <a:r>
              <a:rPr lang="en-US" sz="3600"/>
              <a:t>In this paper our approach has covered many constraints in scheduling University time table. We have tested the proposed method on various kinds of course combinations. The proposed method has been shown to produce feasible results in far better running time. So our approach can give best possible results for almost every time table scheduling problems by using minimum number of slots. The complexity of a scheduling problem is directly proportional to the number of constraints involved. There is no fixed algorithm to solve this class of problem.</a:t>
            </a:r>
            <a:endParaRPr lang="en-US" sz="3600"/>
          </a:p>
          <a:p>
            <a:r>
              <a:rPr lang="en-US" sz="3600"/>
              <a:t>An algorithm which can evenly distribute resources among available time-slots without conflict, create unique and optimized schedule and satisfy all hard and maximum number of soft constraints can be called ideal. Graph Colouring is such algorithm which is surely an evolving area.</a:t>
            </a:r>
            <a:endParaRPr lang="en-US"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46557"/>
        </a:solidFill>
        <a:effectLst/>
      </p:bgPr>
    </p:bg>
    <p:spTree>
      <p:nvGrpSpPr>
        <p:cNvPr id="1" name=""/>
        <p:cNvGrpSpPr/>
        <p:nvPr/>
      </p:nvGrpSpPr>
      <p:grpSpPr>
        <a:xfrm>
          <a:off x="0" y="0"/>
          <a:ext cx="0" cy="0"/>
          <a:chOff x="0" y="0"/>
          <a:chExt cx="0" cy="0"/>
        </a:xfrm>
      </p:grpSpPr>
      <p:sp>
        <p:nvSpPr>
          <p:cNvPr id="128" name="CustomShape 1"/>
          <p:cNvSpPr/>
          <p:nvPr/>
        </p:nvSpPr>
        <p:spPr>
          <a:xfrm>
            <a:off x="6480000" y="4392000"/>
            <a:ext cx="4606560" cy="1110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oAutofit/>
          </a:bodyPr>
          <a:lstStyle/>
          <a:p>
            <a:pPr>
              <a:lnSpc>
                <a:spcPct val="100000"/>
              </a:lnSpc>
            </a:pPr>
            <a:r>
              <a:rPr lang="en-IN" sz="7200" b="0" strike="noStrike" spc="-1">
                <a:solidFill>
                  <a:srgbClr val="FFFFFF"/>
                </a:solidFill>
                <a:latin typeface="Arial" panose="020B0604020202020204"/>
                <a:ea typeface="DejaVu Sans"/>
              </a:rPr>
              <a:t>Thank You</a:t>
            </a:r>
            <a:endParaRPr lang="en-IN" sz="7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6557"/>
        </a:solidFill>
        <a:effectLst/>
      </p:bgPr>
    </p:bg>
    <p:spTree>
      <p:nvGrpSpPr>
        <p:cNvPr id="1" name=""/>
        <p:cNvGrpSpPr/>
        <p:nvPr/>
      </p:nvGrpSpPr>
      <p:grpSpPr>
        <a:xfrm>
          <a:off x="0" y="0"/>
          <a:ext cx="0" cy="0"/>
          <a:chOff x="0" y="0"/>
          <a:chExt cx="0" cy="0"/>
        </a:xfrm>
      </p:grpSpPr>
      <p:sp>
        <p:nvSpPr>
          <p:cNvPr id="57" name="CustomShape 1"/>
          <p:cNvSpPr/>
          <p:nvPr/>
        </p:nvSpPr>
        <p:spPr>
          <a:xfrm>
            <a:off x="684000" y="624240"/>
            <a:ext cx="6172200" cy="1308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IN" sz="8000" b="0" strike="noStrike" spc="-1">
                <a:solidFill>
                  <a:srgbClr val="FFFFFF"/>
                </a:solidFill>
                <a:latin typeface="Calibri" panose="020F0502020204030204"/>
                <a:ea typeface="DejaVu Sans"/>
              </a:rPr>
              <a:t>ABSTRACT</a:t>
            </a:r>
            <a:endParaRPr lang="en-IN" sz="8000" b="0" strike="noStrike" spc="-1">
              <a:latin typeface="Arial" panose="020B0604020202020204"/>
            </a:endParaRPr>
          </a:p>
        </p:txBody>
      </p:sp>
      <p:sp>
        <p:nvSpPr>
          <p:cNvPr id="58" name="CustomShape 2"/>
          <p:cNvSpPr/>
          <p:nvPr/>
        </p:nvSpPr>
        <p:spPr>
          <a:xfrm>
            <a:off x="805680" y="2738880"/>
            <a:ext cx="17327880" cy="5207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4800" b="0" strike="noStrike" spc="-1">
                <a:solidFill>
                  <a:srgbClr val="FFFFFF"/>
                </a:solidFill>
                <a:latin typeface="Calibri" panose="020F0502020204030204"/>
                <a:ea typeface="DejaVu Sans"/>
              </a:rPr>
              <a:t>A graph coloring is the process of assigning labels to the vertices of a graph in such a way that no two adjacent vertices have the same color. Graph coloring has many real-time application including map coloring, scheduling problem, network design etc. We choose scheduling Application as making</a:t>
            </a:r>
            <a:r>
              <a:rPr lang="en-IN" sz="4800" b="0" strike="noStrike" spc="-1">
                <a:solidFill>
                  <a:srgbClr val="FFFFFF"/>
                </a:solidFill>
                <a:latin typeface="Calibri" panose="020F0502020204030204"/>
                <a:ea typeface="DejaVu Sans"/>
              </a:rPr>
              <a:t> </a:t>
            </a:r>
            <a:r>
              <a:rPr lang="en-US" sz="4800" b="0" strike="noStrike" spc="-1">
                <a:solidFill>
                  <a:srgbClr val="FFFFFF"/>
                </a:solidFill>
                <a:latin typeface="Calibri" panose="020F0502020204030204"/>
                <a:ea typeface="DejaVu Sans"/>
              </a:rPr>
              <a:t>Exam time-table</a:t>
            </a:r>
            <a:r>
              <a:rPr lang="en-IN" sz="4800" b="0" strike="noStrike" spc="-1">
                <a:solidFill>
                  <a:srgbClr val="FFFFFF"/>
                </a:solidFill>
                <a:latin typeface="Calibri" panose="020F0502020204030204"/>
                <a:ea typeface="DejaVu Sans"/>
              </a:rPr>
              <a:t> is</a:t>
            </a:r>
            <a:r>
              <a:rPr lang="en-US" sz="4800" b="0" strike="noStrike" spc="-1">
                <a:solidFill>
                  <a:srgbClr val="FFFFFF"/>
                </a:solidFill>
                <a:latin typeface="Calibri" panose="020F0502020204030204"/>
                <a:ea typeface="DejaVu Sans"/>
              </a:rPr>
              <a:t> required in every educational institution. In every semester the universities are required to generate exam time - table for conducting exam.</a:t>
            </a:r>
            <a:endParaRPr lang="en-IN" sz="4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1"/>
          <p:cNvSpPr/>
          <p:nvPr/>
        </p:nvSpPr>
        <p:spPr>
          <a:xfrm>
            <a:off x="10785600" y="4707000"/>
            <a:ext cx="5383440" cy="1119600"/>
          </a:xfrm>
          <a:prstGeom prst="rect">
            <a:avLst/>
          </a:prstGeom>
          <a:noFill/>
          <a:ln>
            <a:noFill/>
          </a:ln>
        </p:spPr>
        <p:style>
          <a:lnRef idx="0">
            <a:srgbClr val="FFFFFF"/>
          </a:lnRef>
          <a:fillRef idx="0">
            <a:srgbClr val="FFFFFF"/>
          </a:fillRef>
          <a:effectRef idx="0">
            <a:srgbClr val="FFFFFF"/>
          </a:effectRef>
          <a:fontRef idx="minor"/>
        </p:style>
        <p:txBody>
          <a:bodyPr lIns="0" tIns="0" rIns="0" bIns="0">
            <a:spAutoFit/>
          </a:bodyPr>
          <a:lstStyle/>
          <a:p>
            <a:pPr>
              <a:lnSpc>
                <a:spcPts val="2940"/>
              </a:lnSpc>
            </a:pPr>
            <a:r>
              <a:rPr lang="en-US" sz="2100" b="0" strike="noStrike" spc="29">
                <a:solidFill>
                  <a:srgbClr val="FFFFFF"/>
                </a:solidFill>
                <a:latin typeface="Now Thin Bold"/>
                <a:ea typeface="DejaVu Sans"/>
              </a:rPr>
              <a:t>Presentations Templates are communication tools that can be used as lectures, reports, and more.</a:t>
            </a:r>
            <a:endParaRPr lang="en-IN" sz="2100" b="0" strike="noStrike" spc="-1">
              <a:latin typeface="Arial" panose="020B0604020202020204"/>
            </a:endParaRPr>
          </a:p>
        </p:txBody>
      </p:sp>
      <p:sp>
        <p:nvSpPr>
          <p:cNvPr id="60" name="CustomShape 2"/>
          <p:cNvSpPr/>
          <p:nvPr/>
        </p:nvSpPr>
        <p:spPr>
          <a:xfrm>
            <a:off x="10785600" y="3472920"/>
            <a:ext cx="4055400" cy="426240"/>
          </a:xfrm>
          <a:prstGeom prst="rect">
            <a:avLst/>
          </a:prstGeom>
          <a:noFill/>
          <a:ln>
            <a:noFill/>
          </a:ln>
        </p:spPr>
        <p:style>
          <a:lnRef idx="0">
            <a:srgbClr val="FFFFFF"/>
          </a:lnRef>
          <a:fillRef idx="0">
            <a:srgbClr val="FFFFFF"/>
          </a:fillRef>
          <a:effectRef idx="0">
            <a:srgbClr val="FFFFFF"/>
          </a:effectRef>
          <a:fontRef idx="minor"/>
        </p:style>
        <p:txBody>
          <a:bodyPr lIns="0" tIns="0" rIns="0" bIns="0">
            <a:spAutoFit/>
          </a:bodyPr>
          <a:lstStyle/>
          <a:p>
            <a:pPr>
              <a:lnSpc>
                <a:spcPts val="3360"/>
              </a:lnSpc>
            </a:pPr>
            <a:r>
              <a:rPr lang="en-US" sz="2400" b="0" strike="noStrike" spc="228">
                <a:solidFill>
                  <a:srgbClr val="FFFFFF"/>
                </a:solidFill>
                <a:latin typeface="Now Bold"/>
                <a:ea typeface="DejaVu Sans"/>
              </a:rPr>
              <a:t>THIS IS OUR VISON</a:t>
            </a:r>
            <a:endParaRPr lang="en-IN" sz="2400" b="0" strike="noStrike" spc="-1">
              <a:latin typeface="Arial" panose="020B0604020202020204"/>
            </a:endParaRPr>
          </a:p>
        </p:txBody>
      </p:sp>
      <p:sp>
        <p:nvSpPr>
          <p:cNvPr id="61" name="CustomShape 3"/>
          <p:cNvSpPr/>
          <p:nvPr/>
        </p:nvSpPr>
        <p:spPr>
          <a:xfrm>
            <a:off x="10785600" y="6589440"/>
            <a:ext cx="5099040" cy="1119600"/>
          </a:xfrm>
          <a:prstGeom prst="rect">
            <a:avLst/>
          </a:prstGeom>
          <a:noFill/>
          <a:ln>
            <a:noFill/>
          </a:ln>
        </p:spPr>
        <p:style>
          <a:lnRef idx="0">
            <a:srgbClr val="FFFFFF"/>
          </a:lnRef>
          <a:fillRef idx="0">
            <a:srgbClr val="FFFFFF"/>
          </a:fillRef>
          <a:effectRef idx="0">
            <a:srgbClr val="FFFFFF"/>
          </a:effectRef>
          <a:fontRef idx="minor"/>
        </p:style>
        <p:txBody>
          <a:bodyPr lIns="0" tIns="0" rIns="0" bIns="0">
            <a:spAutoFit/>
          </a:bodyPr>
          <a:lstStyle/>
          <a:p>
            <a:pPr>
              <a:lnSpc>
                <a:spcPts val="2940"/>
              </a:lnSpc>
            </a:pPr>
            <a:r>
              <a:rPr lang="en-US" sz="2100" b="0" strike="noStrike" spc="29">
                <a:solidFill>
                  <a:srgbClr val="FFFFFF"/>
                </a:solidFill>
                <a:latin typeface="Now Thin Bold"/>
                <a:ea typeface="DejaVu Sans"/>
              </a:rPr>
              <a:t>It serves a variety of purposes, making presentations powerful tools for convincing and teaching.</a:t>
            </a:r>
            <a:endParaRPr lang="en-IN" sz="2100" b="0" strike="noStrike" spc="-1">
              <a:latin typeface="Arial" panose="020B0604020202020204"/>
            </a:endParaRPr>
          </a:p>
        </p:txBody>
      </p:sp>
      <p:sp>
        <p:nvSpPr>
          <p:cNvPr id="62" name="CustomShape 4"/>
          <p:cNvSpPr/>
          <p:nvPr/>
        </p:nvSpPr>
        <p:spPr>
          <a:xfrm>
            <a:off x="470520" y="289440"/>
            <a:ext cx="836676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7200" b="0" strike="noStrike" spc="-1">
                <a:solidFill>
                  <a:srgbClr val="000000"/>
                </a:solidFill>
                <a:latin typeface="Calibri" panose="020F0502020204030204"/>
                <a:ea typeface="DejaVu Sans"/>
              </a:rPr>
              <a:t>INTRODUCTION</a:t>
            </a:r>
            <a:endParaRPr lang="en-IN" sz="7200" b="0" strike="noStrike" spc="-1">
              <a:latin typeface="Arial" panose="020B0604020202020204"/>
            </a:endParaRPr>
          </a:p>
        </p:txBody>
      </p:sp>
      <p:sp>
        <p:nvSpPr>
          <p:cNvPr id="63" name="CustomShape 5"/>
          <p:cNvSpPr/>
          <p:nvPr/>
        </p:nvSpPr>
        <p:spPr>
          <a:xfrm>
            <a:off x="775440" y="1932480"/>
            <a:ext cx="17053560" cy="6122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4400" b="0" strike="noStrike" spc="-1">
                <a:solidFill>
                  <a:srgbClr val="000000"/>
                </a:solidFill>
                <a:latin typeface="Calibri" panose="020F0502020204030204"/>
                <a:ea typeface="DejaVu Sans"/>
              </a:rPr>
              <a:t>• A schedule is desirable which combines resources like teachers, subjects, students, classrooms in a way to avoid conflicts satisfying various essential and preferential constraints.</a:t>
            </a:r>
            <a:endParaRPr lang="en-IN" sz="4400" b="0" strike="noStrike" spc="-1">
              <a:latin typeface="Arial" panose="020B0604020202020204"/>
            </a:endParaRPr>
          </a:p>
          <a:p>
            <a:pPr>
              <a:lnSpc>
                <a:spcPct val="100000"/>
              </a:lnSpc>
            </a:pPr>
            <a:endParaRPr lang="en-IN" sz="4400" b="0" strike="noStrike" spc="-1">
              <a:latin typeface="Arial" panose="020B0604020202020204"/>
            </a:endParaRPr>
          </a:p>
          <a:p>
            <a:pPr>
              <a:lnSpc>
                <a:spcPct val="100000"/>
              </a:lnSpc>
            </a:pPr>
            <a:r>
              <a:rPr lang="en-US" sz="4400" b="0" strike="noStrike" spc="-1">
                <a:solidFill>
                  <a:srgbClr val="000000"/>
                </a:solidFill>
                <a:latin typeface="Calibri" panose="020F0502020204030204"/>
                <a:ea typeface="DejaVu Sans"/>
              </a:rPr>
              <a:t>• Graph coloring is one such heuristic algorithm that can deal timetable scheduling satisfying changing requirements.</a:t>
            </a:r>
            <a:endParaRPr lang="en-IN" sz="4400" b="0" strike="noStrike" spc="-1">
              <a:latin typeface="Arial" panose="020B0604020202020204"/>
            </a:endParaRPr>
          </a:p>
          <a:p>
            <a:pPr>
              <a:lnSpc>
                <a:spcPct val="100000"/>
              </a:lnSpc>
            </a:pPr>
            <a:endParaRPr lang="en-IN" sz="4400" b="0" strike="noStrike" spc="-1">
              <a:latin typeface="Arial" panose="020B0604020202020204"/>
            </a:endParaRPr>
          </a:p>
          <a:p>
            <a:pPr>
              <a:lnSpc>
                <a:spcPct val="100000"/>
              </a:lnSpc>
            </a:pPr>
            <a:r>
              <a:rPr lang="en-US" sz="4400" b="0" strike="noStrike" spc="-1">
                <a:solidFill>
                  <a:srgbClr val="000000"/>
                </a:solidFill>
                <a:latin typeface="Calibri" panose="020F0502020204030204"/>
                <a:ea typeface="DejaVu Sans"/>
              </a:rPr>
              <a:t>• Here we will use vertex coloring as the graph coloring for our scheduling problem.</a:t>
            </a:r>
            <a:endParaRPr lang="en-IN" sz="4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0" y="0"/>
            <a:ext cx="6129720" cy="10285200"/>
          </a:xfrm>
          <a:prstGeom prst="rect">
            <a:avLst/>
          </a:prstGeom>
          <a:solidFill>
            <a:srgbClr val="746557"/>
          </a:solidFill>
          <a:ln>
            <a:noFill/>
          </a:ln>
        </p:spPr>
        <p:style>
          <a:lnRef idx="0">
            <a:srgbClr val="FFFFFF"/>
          </a:lnRef>
          <a:fillRef idx="0">
            <a:srgbClr val="FFFFFF"/>
          </a:fillRef>
          <a:effectRef idx="0">
            <a:srgbClr val="FFFFFF"/>
          </a:effectRef>
          <a:fontRef idx="minor"/>
        </p:style>
      </p:sp>
      <p:sp>
        <p:nvSpPr>
          <p:cNvPr id="65" name="CustomShape 2"/>
          <p:cNvSpPr/>
          <p:nvPr/>
        </p:nvSpPr>
        <p:spPr>
          <a:xfrm>
            <a:off x="272880" y="365040"/>
            <a:ext cx="5769720" cy="2284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7200" b="0" strike="noStrike" spc="-1">
                <a:solidFill>
                  <a:srgbClr val="FFFFFF"/>
                </a:solidFill>
                <a:latin typeface="Calibri" panose="020F0502020204030204"/>
                <a:ea typeface="DejaVu Sans"/>
              </a:rPr>
              <a:t>PROBLEM STATEMENT</a:t>
            </a:r>
            <a:endParaRPr lang="en-IN" sz="7200" b="0" strike="noStrike" spc="-1">
              <a:latin typeface="Arial" panose="020B0604020202020204"/>
            </a:endParaRPr>
          </a:p>
        </p:txBody>
      </p:sp>
      <p:sp>
        <p:nvSpPr>
          <p:cNvPr id="66" name="CustomShape 3"/>
          <p:cNvSpPr/>
          <p:nvPr/>
        </p:nvSpPr>
        <p:spPr>
          <a:xfrm>
            <a:off x="6693480" y="745560"/>
            <a:ext cx="11211840" cy="8319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3600" b="0" strike="noStrike" spc="-1">
                <a:solidFill>
                  <a:srgbClr val="000000"/>
                </a:solidFill>
                <a:latin typeface="Calibri" panose="020F0502020204030204"/>
                <a:ea typeface="DejaVu Sans"/>
              </a:rPr>
              <a:t>The presence of large number of students and large number of offered courses sometimes make it difficult to schedule the exam without having any conflict.Generating exam time table is very time consuming.</a:t>
            </a:r>
            <a:endParaRPr lang="en-IN" sz="3600" b="0" strike="noStrike" spc="-1">
              <a:latin typeface="Arial" panose="020B0604020202020204"/>
            </a:endParaRPr>
          </a:p>
          <a:p>
            <a:pPr>
              <a:lnSpc>
                <a:spcPct val="100000"/>
              </a:lnSpc>
            </a:pPr>
            <a:endParaRPr lang="en-IN" sz="3600" b="0" strike="noStrike" spc="-1">
              <a:latin typeface="Arial" panose="020B0604020202020204"/>
            </a:endParaRPr>
          </a:p>
          <a:p>
            <a:pPr>
              <a:lnSpc>
                <a:spcPct val="100000"/>
              </a:lnSpc>
            </a:pPr>
            <a:r>
              <a:rPr lang="en-US" sz="3600" b="0" strike="noStrike" spc="-1">
                <a:solidFill>
                  <a:srgbClr val="000000"/>
                </a:solidFill>
                <a:latin typeface="Calibri" panose="020F0502020204030204"/>
                <a:ea typeface="DejaVu Sans"/>
              </a:rPr>
              <a:t>In this problem, We should also consider those students who have back papers and thus, need to reappear in some of the papers. The exam time table should avoid such conflicts, like no two or three exams for the identical student should be scheduled at the same period of time. Therefore, there is a much need of an effective and accurate timetable to the performance of any educational institute.Graph coloring is a method of assigning colors to certain elements of a graph subjected to certain constraints. </a:t>
            </a:r>
            <a:endParaRPr lang="en-IN" sz="3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ustomShape 1"/>
          <p:cNvSpPr/>
          <p:nvPr/>
        </p:nvSpPr>
        <p:spPr>
          <a:xfrm>
            <a:off x="558000" y="190440"/>
            <a:ext cx="8133840" cy="1437120"/>
          </a:xfrm>
          <a:prstGeom prst="rect">
            <a:avLst/>
          </a:prstGeom>
          <a:solidFill>
            <a:srgbClr val="746557"/>
          </a:solidFill>
          <a:ln>
            <a:noFill/>
          </a:ln>
        </p:spPr>
        <p:style>
          <a:lnRef idx="0">
            <a:srgbClr val="FFFFFF"/>
          </a:lnRef>
          <a:fillRef idx="0">
            <a:srgbClr val="FFFFFF"/>
          </a:fillRef>
          <a:effectRef idx="0">
            <a:srgbClr val="FFFFFF"/>
          </a:effectRef>
          <a:fontRef idx="minor"/>
        </p:style>
      </p:sp>
      <p:sp>
        <p:nvSpPr>
          <p:cNvPr id="68" name="CustomShape 2"/>
          <p:cNvSpPr/>
          <p:nvPr/>
        </p:nvSpPr>
        <p:spPr>
          <a:xfrm>
            <a:off x="805680" y="395640"/>
            <a:ext cx="792252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7200" b="0" strike="noStrike" spc="-1">
                <a:solidFill>
                  <a:srgbClr val="FFFFFF"/>
                </a:solidFill>
                <a:latin typeface="Calibri" panose="020F0502020204030204"/>
                <a:ea typeface="DejaVu Sans"/>
              </a:rPr>
              <a:t>ALGORITHM USED:</a:t>
            </a:r>
            <a:endParaRPr lang="en-IN" sz="7200" b="0" strike="noStrike" spc="-1">
              <a:latin typeface="Arial" panose="020B0604020202020204"/>
            </a:endParaRPr>
          </a:p>
        </p:txBody>
      </p:sp>
      <p:sp>
        <p:nvSpPr>
          <p:cNvPr id="69" name="CustomShape 3"/>
          <p:cNvSpPr/>
          <p:nvPr/>
        </p:nvSpPr>
        <p:spPr>
          <a:xfrm>
            <a:off x="684000" y="2206800"/>
            <a:ext cx="14401800" cy="1075764"/>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endParaRPr lang="en-IN" sz="3200" b="0" strike="noStrike" spc="-1" dirty="0">
              <a:latin typeface="Arial" panose="020B0604020202020204"/>
            </a:endParaRPr>
          </a:p>
          <a:p>
            <a:pPr>
              <a:lnSpc>
                <a:spcPct val="100000"/>
              </a:lnSpc>
            </a:pPr>
            <a:endParaRPr lang="en-IN" sz="3200" b="0" strike="noStrike" spc="-1" dirty="0">
              <a:latin typeface="Arial" panose="020B0604020202020204"/>
            </a:endParaRPr>
          </a:p>
        </p:txBody>
      </p:sp>
      <p:sp>
        <p:nvSpPr>
          <p:cNvPr id="5" name="Rectangle 4"/>
          <p:cNvSpPr/>
          <p:nvPr/>
        </p:nvSpPr>
        <p:spPr>
          <a:xfrm>
            <a:off x="558165" y="1884680"/>
            <a:ext cx="17338040" cy="9940290"/>
          </a:xfrm>
          <a:prstGeom prst="rect">
            <a:avLst/>
          </a:prstGeom>
        </p:spPr>
        <p:txBody>
          <a:bodyPr wrap="square">
            <a:spAutoFit/>
          </a:bodyPr>
          <a:lstStyle/>
          <a:p>
            <a:r>
              <a:rPr lang="en-US" sz="3200" dirty="0"/>
              <a:t>Input: The course conflict graph G thus obtained act as the input of graph coloring</a:t>
            </a:r>
            <a:endParaRPr lang="en-US" sz="3200" dirty="0"/>
          </a:p>
          <a:p>
            <a:r>
              <a:rPr lang="en-US" sz="3200" dirty="0"/>
              <a:t>algorithm.</a:t>
            </a:r>
            <a:endParaRPr lang="en-US" sz="3200" dirty="0"/>
          </a:p>
          <a:p>
            <a:endParaRPr lang="en-US" sz="3200" dirty="0"/>
          </a:p>
          <a:p>
            <a:r>
              <a:rPr lang="en-US" sz="3200" dirty="0"/>
              <a:t>Output: The minimum number n of non-conflicting time-slots required to schedule</a:t>
            </a:r>
            <a:endParaRPr lang="en-US" sz="3200" dirty="0"/>
          </a:p>
          <a:p>
            <a:r>
              <a:rPr lang="en-US" sz="3200" dirty="0"/>
              <a:t>courses.</a:t>
            </a:r>
            <a:endParaRPr lang="en-US" sz="3200" dirty="0"/>
          </a:p>
          <a:p>
            <a:endParaRPr lang="en-US" sz="3200" dirty="0"/>
          </a:p>
          <a:p>
            <a:r>
              <a:rPr lang="en-US" sz="3200" dirty="0"/>
              <a:t>Degree sequence is the array having degree of each vertices of the input graph G.</a:t>
            </a:r>
            <a:endParaRPr lang="en-US" sz="3200" dirty="0"/>
          </a:p>
          <a:p>
            <a:r>
              <a:rPr lang="en-US" sz="3200" dirty="0"/>
              <a:t>Colors being used are stored in Used_Color array. And the chromatic number will be</a:t>
            </a:r>
            <a:endParaRPr lang="en-US" sz="3200" dirty="0"/>
          </a:p>
          <a:p>
            <a:r>
              <a:rPr lang="en-US" sz="3200" dirty="0"/>
              <a:t>the total number of elements in the Used_Color array.</a:t>
            </a:r>
            <a:endParaRPr lang="en-US" sz="3200" dirty="0"/>
          </a:p>
          <a:p>
            <a:endParaRPr lang="en-US" sz="3200" dirty="0"/>
          </a:p>
          <a:p>
            <a:r>
              <a:rPr lang="en-US" sz="3200" dirty="0"/>
              <a:t>Step 1: Input the conflict graph G.</a:t>
            </a:r>
            <a:endParaRPr lang="en-US" sz="3200" dirty="0"/>
          </a:p>
          <a:p>
            <a:endParaRPr lang="en-US" sz="3200" dirty="0"/>
          </a:p>
          <a:p>
            <a:r>
              <a:rPr lang="en-US" sz="3200" dirty="0"/>
              <a:t>Step 2: Compute degree sequence of the input conflict graph G.</a:t>
            </a:r>
            <a:endParaRPr lang="en-US" sz="3200" dirty="0"/>
          </a:p>
          <a:p>
            <a:endParaRPr lang="en-US" sz="3200" dirty="0"/>
          </a:p>
          <a:p>
            <a:r>
              <a:rPr lang="en-US" sz="3200" dirty="0"/>
              <a:t>Step 3: Assign color1 to the vertex vi of G having highest degree.</a:t>
            </a:r>
            <a:endParaRPr lang="en-US" sz="3200" dirty="0"/>
          </a:p>
          <a:p>
            <a:endParaRPr lang="en-US" sz="3200" dirty="0"/>
          </a:p>
          <a:p>
            <a:r>
              <a:rPr lang="en-US" sz="3200" dirty="0"/>
              <a:t>Step 4: Assign color1 to all the non-adjacent uncoloured vertices of vi and store</a:t>
            </a:r>
            <a:endParaRPr lang="en-US" sz="3200" dirty="0"/>
          </a:p>
          <a:p>
            <a:r>
              <a:rPr lang="en-US" sz="3200" dirty="0"/>
              <a:t>color1 into Used_Color array.</a:t>
            </a:r>
            <a:endParaRPr lang="en-US" sz="3200" dirty="0"/>
          </a:p>
          <a:p>
            <a:endParaRPr lang="en-US" sz="3200" dirty="0"/>
          </a:p>
          <a:p>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a:spLocks noGrp="1"/>
          </p:cNvSpPr>
          <p:nvPr>
            <p:ph type="subTitle"/>
          </p:nvPr>
        </p:nvSpPr>
        <p:spPr/>
        <p:txBody>
          <a:bodyPr/>
          <a:p>
            <a:r>
              <a:rPr lang="en-US" sz="3200" dirty="0">
                <a:sym typeface="+mn-ea"/>
              </a:rPr>
              <a:t>Step 5: Assign new color which is not previously used to the next uncoloured vertex</a:t>
            </a:r>
            <a:endParaRPr lang="en-US" sz="3200" dirty="0"/>
          </a:p>
          <a:p>
            <a:r>
              <a:rPr lang="en-US" sz="3200" dirty="0">
                <a:sym typeface="+mn-ea"/>
              </a:rPr>
              <a:t>having next highest degree.</a:t>
            </a:r>
            <a:endParaRPr lang="en-US" sz="3200" dirty="0"/>
          </a:p>
          <a:p>
            <a:endParaRPr lang="en-US" sz="3200" dirty="0"/>
          </a:p>
          <a:p>
            <a:r>
              <a:rPr lang="en-US" sz="3200" dirty="0">
                <a:sym typeface="+mn-ea"/>
              </a:rPr>
              <a:t>Step 6: Assign the same new color to all non-adjacent uncoloured vertices of the</a:t>
            </a:r>
            <a:endParaRPr lang="en-US" sz="3200" dirty="0"/>
          </a:p>
          <a:p>
            <a:r>
              <a:rPr lang="en-US" sz="3200" dirty="0">
                <a:sym typeface="+mn-ea"/>
              </a:rPr>
              <a:t>newly colored vertex.</a:t>
            </a:r>
            <a:endParaRPr lang="en-US" sz="3200" dirty="0"/>
          </a:p>
          <a:p>
            <a:endParaRPr lang="en-US" sz="3200" dirty="0"/>
          </a:p>
          <a:p>
            <a:r>
              <a:rPr lang="en-US" sz="3200" dirty="0">
                <a:sym typeface="+mn-ea"/>
              </a:rPr>
              <a:t>Step 7: Repeat step-5 and step-6 until all vertices are colored.</a:t>
            </a:r>
            <a:endParaRPr lang="en-US" sz="3200" dirty="0"/>
          </a:p>
          <a:p>
            <a:endParaRPr lang="en-US" sz="3200" dirty="0"/>
          </a:p>
          <a:p>
            <a:r>
              <a:rPr lang="en-US" sz="3200" dirty="0">
                <a:sym typeface="+mn-ea"/>
              </a:rPr>
              <a:t>Step 8: Set minimum number of non-conflicting time-slots n= chromatic number of</a:t>
            </a:r>
            <a:endParaRPr lang="en-US" sz="3200" dirty="0"/>
          </a:p>
          <a:p>
            <a:r>
              <a:rPr lang="en-US" sz="3200" dirty="0">
                <a:sym typeface="+mn-ea"/>
              </a:rPr>
              <a:t>the colored graph=total number of elements in Used_Color array.</a:t>
            </a:r>
            <a:endParaRPr lang="en-US" sz="3200" dirty="0"/>
          </a:p>
          <a:p>
            <a:endParaRPr lang="en-US" sz="3200" dirty="0"/>
          </a:p>
          <a:p>
            <a:r>
              <a:rPr lang="en-US" sz="3200" dirty="0">
                <a:sym typeface="+mn-ea"/>
              </a:rPr>
              <a:t>Step 9: End</a:t>
            </a:r>
            <a:endParaRPr lang="en-US" sz="3200" dirty="0"/>
          </a:p>
          <a:p>
            <a:endParaRPr lang="en-US"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46557"/>
        </a:solidFill>
        <a:effectLst/>
      </p:bgPr>
    </p:bg>
    <p:spTree>
      <p:nvGrpSpPr>
        <p:cNvPr id="1" name=""/>
        <p:cNvGrpSpPr/>
        <p:nvPr/>
      </p:nvGrpSpPr>
      <p:grpSpPr>
        <a:xfrm>
          <a:off x="0" y="0"/>
          <a:ext cx="0" cy="0"/>
          <a:chOff x="0" y="0"/>
          <a:chExt cx="0" cy="0"/>
        </a:xfrm>
      </p:grpSpPr>
      <p:sp>
        <p:nvSpPr>
          <p:cNvPr id="71" name="CustomShape 1"/>
          <p:cNvSpPr/>
          <p:nvPr/>
        </p:nvSpPr>
        <p:spPr>
          <a:xfrm>
            <a:off x="775440" y="609120"/>
            <a:ext cx="790956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7200" b="0" strike="noStrike" spc="-1">
                <a:solidFill>
                  <a:srgbClr val="FFFFFF"/>
                </a:solidFill>
                <a:latin typeface="Calibri" panose="020F0502020204030204"/>
                <a:ea typeface="DejaVu Sans"/>
              </a:rPr>
              <a:t>FLOWCHART</a:t>
            </a:r>
            <a:endParaRPr lang="en-IN" sz="7200" b="0" strike="noStrike" spc="-1">
              <a:latin typeface="Arial" panose="020B0604020202020204"/>
            </a:endParaRPr>
          </a:p>
        </p:txBody>
      </p:sp>
      <p:sp>
        <p:nvSpPr>
          <p:cNvPr id="82" name="Line 12"/>
          <p:cNvSpPr/>
          <p:nvPr/>
        </p:nvSpPr>
        <p:spPr>
          <a:xfrm>
            <a:off x="0" y="0"/>
            <a:ext cx="360" cy="360"/>
          </a:xfrm>
          <a:prstGeom prst="line">
            <a:avLst/>
          </a:prstGeom>
          <a:ln>
            <a:solidFill>
              <a:srgbClr val="000000"/>
            </a:solidFill>
          </a:ln>
        </p:spPr>
        <p:style>
          <a:lnRef idx="0">
            <a:srgbClr val="FFFFFF"/>
          </a:lnRef>
          <a:fillRef idx="0">
            <a:srgbClr val="FFFFFF"/>
          </a:fillRef>
          <a:effectRef idx="0">
            <a:srgbClr val="FFFFFF"/>
          </a:effectRef>
          <a:fontRef idx="minor"/>
        </p:style>
      </p:sp>
      <p:sp>
        <p:nvSpPr>
          <p:cNvPr id="88" name="Line 18"/>
          <p:cNvSpPr/>
          <p:nvPr/>
        </p:nvSpPr>
        <p:spPr>
          <a:xfrm>
            <a:off x="0" y="0"/>
            <a:ext cx="360" cy="360"/>
          </a:xfrm>
          <a:prstGeom prst="line">
            <a:avLst/>
          </a:prstGeom>
          <a:ln>
            <a:solidFill>
              <a:srgbClr val="000000"/>
            </a:solidFill>
          </a:ln>
        </p:spPr>
        <p:style>
          <a:lnRef idx="0">
            <a:srgbClr val="FFFFFF"/>
          </a:lnRef>
          <a:fillRef idx="0">
            <a:srgbClr val="FFFFFF"/>
          </a:fillRef>
          <a:effectRef idx="0">
            <a:srgbClr val="FFFFFF"/>
          </a:effectRef>
          <a:fontRef idx="minor"/>
        </p:style>
      </p:sp>
      <p:sp>
        <p:nvSpPr>
          <p:cNvPr id="97" name="Line 27"/>
          <p:cNvSpPr/>
          <p:nvPr/>
        </p:nvSpPr>
        <p:spPr>
          <a:xfrm>
            <a:off x="0" y="0"/>
            <a:ext cx="360" cy="360"/>
          </a:xfrm>
          <a:prstGeom prst="line">
            <a:avLst/>
          </a:prstGeom>
          <a:ln>
            <a:solidFill>
              <a:srgbClr val="000000"/>
            </a:solidFill>
            <a:tailEnd type="triangle" w="med" len="med"/>
          </a:ln>
        </p:spPr>
        <p:style>
          <a:lnRef idx="0">
            <a:srgbClr val="FFFFFF"/>
          </a:lnRef>
          <a:fillRef idx="0">
            <a:srgbClr val="FFFFFF"/>
          </a:fillRef>
          <a:effectRef idx="0">
            <a:srgbClr val="FFFFFF"/>
          </a:effectRef>
          <a:fontRef idx="minor"/>
        </p:style>
      </p:sp>
      <p:sp>
        <p:nvSpPr>
          <p:cNvPr id="98" name="Line 28"/>
          <p:cNvSpPr/>
          <p:nvPr/>
        </p:nvSpPr>
        <p:spPr>
          <a:xfrm>
            <a:off x="0" y="0"/>
            <a:ext cx="360" cy="360"/>
          </a:xfrm>
          <a:prstGeom prst="line">
            <a:avLst/>
          </a:prstGeom>
          <a:ln>
            <a:solidFill>
              <a:srgbClr val="000000"/>
            </a:solidFill>
            <a:tailEnd type="triangle" w="med" len="med"/>
          </a:ln>
        </p:spPr>
        <p:style>
          <a:lnRef idx="0">
            <a:srgbClr val="FFFFFF"/>
          </a:lnRef>
          <a:fillRef idx="0">
            <a:srgbClr val="FFFFFF"/>
          </a:fillRef>
          <a:effectRef idx="0">
            <a:srgbClr val="FFFFFF"/>
          </a:effectRef>
          <a:fontRef idx="minor"/>
        </p:style>
      </p:sp>
      <p:sp>
        <p:nvSpPr>
          <p:cNvPr id="99" name="Line 29"/>
          <p:cNvSpPr/>
          <p:nvPr/>
        </p:nvSpPr>
        <p:spPr>
          <a:xfrm>
            <a:off x="0" y="0"/>
            <a:ext cx="360" cy="360"/>
          </a:xfrm>
          <a:prstGeom prst="line">
            <a:avLst/>
          </a:prstGeom>
          <a:ln>
            <a:solidFill>
              <a:srgbClr val="000000"/>
            </a:solidFill>
            <a:tailEnd type="triangle" w="med" len="med"/>
          </a:ln>
        </p:spPr>
        <p:style>
          <a:lnRef idx="0">
            <a:srgbClr val="FFFFFF"/>
          </a:lnRef>
          <a:fillRef idx="0">
            <a:srgbClr val="FFFFFF"/>
          </a:fillRef>
          <a:effectRef idx="0">
            <a:srgbClr val="FFFFFF"/>
          </a:effectRef>
          <a:fontRef idx="minor"/>
        </p:style>
      </p:sp>
      <p:pic>
        <p:nvPicPr>
          <p:cNvPr id="6146" name="Picture 2"/>
          <p:cNvPicPr>
            <a:picLocks noChangeAspect="1" noChangeArrowheads="1"/>
          </p:cNvPicPr>
          <p:nvPr/>
        </p:nvPicPr>
        <p:blipFill>
          <a:blip r:embed="rId1"/>
          <a:srcRect/>
          <a:stretch>
            <a:fillRect/>
          </a:stretch>
        </p:blipFill>
        <p:spPr bwMode="auto">
          <a:xfrm>
            <a:off x="1014413" y="2095500"/>
            <a:ext cx="16259175" cy="72390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729720" y="593640"/>
            <a:ext cx="10165320" cy="1186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7200" b="0" strike="noStrike" spc="-1">
                <a:solidFill>
                  <a:srgbClr val="000000"/>
                </a:solidFill>
                <a:latin typeface="Calibri" panose="020F0502020204030204"/>
                <a:ea typeface="DejaVu Sans"/>
              </a:rPr>
              <a:t>EXAMPLE PROBLEM</a:t>
            </a:r>
            <a:endParaRPr lang="en-IN" sz="7200" b="0" strike="noStrike" spc="-1">
              <a:latin typeface="Arial" panose="020B0604020202020204"/>
            </a:endParaRPr>
          </a:p>
        </p:txBody>
      </p:sp>
      <p:sp>
        <p:nvSpPr>
          <p:cNvPr id="104" name="CustomShape 2"/>
          <p:cNvSpPr/>
          <p:nvPr/>
        </p:nvSpPr>
        <p:spPr>
          <a:xfrm>
            <a:off x="653400" y="2039040"/>
            <a:ext cx="17404200" cy="5576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spAutoFit/>
          </a:bodyPr>
          <a:lstStyle/>
          <a:p>
            <a:pPr>
              <a:lnSpc>
                <a:spcPct val="100000"/>
              </a:lnSpc>
            </a:pPr>
            <a:r>
              <a:rPr lang="en-US" sz="3600" b="0" strike="noStrike" spc="-1">
                <a:solidFill>
                  <a:srgbClr val="000000"/>
                </a:solidFill>
                <a:latin typeface="Calibri" panose="020F0502020204030204"/>
                <a:ea typeface="DejaVu Sans"/>
              </a:rPr>
              <a:t>We have given the following information, with core subjects, elective subjects and arrear papers.</a:t>
            </a:r>
            <a:endParaRPr lang="en-IN" sz="3600" b="0" strike="noStrike" spc="-1">
              <a:latin typeface="Arial" panose="020B0604020202020204"/>
            </a:endParaRPr>
          </a:p>
          <a:p>
            <a:pPr>
              <a:lnSpc>
                <a:spcPct val="100000"/>
              </a:lnSpc>
            </a:pPr>
            <a:endParaRPr lang="en-IN" sz="3600" b="0" strike="noStrike" spc="-1">
              <a:latin typeface="Arial" panose="020B0604020202020204"/>
            </a:endParaRPr>
          </a:p>
          <a:p>
            <a:pPr>
              <a:lnSpc>
                <a:spcPct val="100000"/>
              </a:lnSpc>
            </a:pPr>
            <a:r>
              <a:rPr lang="en-US" sz="3600" b="0" strike="noStrike" spc="-1">
                <a:solidFill>
                  <a:srgbClr val="000000"/>
                </a:solidFill>
                <a:latin typeface="Calibri" panose="020F0502020204030204"/>
                <a:ea typeface="DejaVu Sans"/>
              </a:rPr>
              <a:t>i)First semester subjects :Real analysis (RA), Ordinary differential equations(ODE), Graph theory(GT),Autometa theory(AT), Applied statistics(AS).</a:t>
            </a:r>
            <a:endParaRPr lang="en-IN" sz="3600" b="0" strike="noStrike" spc="-1">
              <a:latin typeface="Arial" panose="020B0604020202020204"/>
            </a:endParaRPr>
          </a:p>
          <a:p>
            <a:pPr>
              <a:lnSpc>
                <a:spcPct val="100000"/>
              </a:lnSpc>
            </a:pPr>
            <a:endParaRPr lang="en-IN" sz="3600" b="0" strike="noStrike" spc="-1">
              <a:latin typeface="Arial" panose="020B0604020202020204"/>
            </a:endParaRPr>
          </a:p>
          <a:p>
            <a:pPr>
              <a:lnSpc>
                <a:spcPct val="100000"/>
              </a:lnSpc>
            </a:pPr>
            <a:r>
              <a:rPr lang="en-US" sz="3600" b="0" strike="noStrike" spc="-1">
                <a:solidFill>
                  <a:srgbClr val="000000"/>
                </a:solidFill>
                <a:latin typeface="Calibri" panose="020F0502020204030204"/>
                <a:ea typeface="DejaVu Sans"/>
              </a:rPr>
              <a:t>ii) Third semester subjects :Big data analysis(BA), Topology(TO), Statistical inference(SI), Fluid dynamics(FD), RA,ODE,AS. Note: RA,ODE and AS are the first semester subjects. However, we are adding the subjects in the third semester because we are assuming that some third semester students have got arrear paper in these three papers and thus need to reappear.</a:t>
            </a:r>
            <a:endParaRPr lang="en-IN" sz="3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5474</Words>
  <Application>WPS Presentation</Application>
  <PresentationFormat>Custom</PresentationFormat>
  <Paragraphs>151</Paragraphs>
  <Slides>21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SimSun</vt:lpstr>
      <vt:lpstr>Wingdings</vt:lpstr>
      <vt:lpstr>Arial</vt:lpstr>
      <vt:lpstr>Symbol</vt:lpstr>
      <vt:lpstr>Calibri</vt:lpstr>
      <vt:lpstr>DejaVu Sans</vt:lpstr>
      <vt:lpstr>Calibri</vt:lpstr>
      <vt:lpstr>Georgia</vt:lpstr>
      <vt:lpstr>Trebuchet MS</vt:lpstr>
      <vt:lpstr>Now Thin Bold</vt:lpstr>
      <vt:lpstr>Segoe Print</vt:lpstr>
      <vt:lpstr>Now Bold</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Lahari</dc:creator>
  <cp:lastModifiedBy>mounika kolli</cp:lastModifiedBy>
  <cp:revision>16</cp:revision>
  <dcterms:created xsi:type="dcterms:W3CDTF">2006-08-16T00:00:00Z</dcterms:created>
  <dcterms:modified xsi:type="dcterms:W3CDTF">2022-05-04T07:32:37Z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ICV">
    <vt:lpwstr>A402829E7F194CF7BB182E2C6658E058</vt:lpwstr>
  </property>
  <property fmtid="{D5CDD505-2E9C-101B-9397-08002B2CF9AE}" pid="6" name="KSOProductBuildVer">
    <vt:lpwstr>1033-11.2.0.11074</vt:lpwstr>
  </property>
  <property fmtid="{D5CDD505-2E9C-101B-9397-08002B2CF9AE}" pid="7" name="LinksUpToDate">
    <vt:bool>false</vt:bool>
  </property>
  <property fmtid="{D5CDD505-2E9C-101B-9397-08002B2CF9AE}" pid="8" name="MMClips">
    <vt:i4>0</vt:i4>
  </property>
  <property fmtid="{D5CDD505-2E9C-101B-9397-08002B2CF9AE}" pid="9" name="Notes">
    <vt:i4>0</vt:i4>
  </property>
  <property fmtid="{D5CDD505-2E9C-101B-9397-08002B2CF9AE}" pid="10" name="PresentationFormat">
    <vt:lpwstr>On-screen Show (4:3)</vt:lpwstr>
  </property>
  <property fmtid="{D5CDD505-2E9C-101B-9397-08002B2CF9AE}" pid="11" name="ScaleCrop">
    <vt:bool>false</vt:bool>
  </property>
  <property fmtid="{D5CDD505-2E9C-101B-9397-08002B2CF9AE}" pid="12" name="ShareDoc">
    <vt:bool>false</vt:bool>
  </property>
  <property fmtid="{D5CDD505-2E9C-101B-9397-08002B2CF9AE}" pid="13" name="Slides">
    <vt:i4>16</vt:i4>
  </property>
</Properties>
</file>